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O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4C9F2C3-7A7E-435E-8C87-8F197CA34386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A31968-AAC3-428B-A857-818448AB7B1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4572032" cy="17145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Por:</a:t>
            </a:r>
          </a:p>
          <a:p>
            <a:r>
              <a:rPr lang="es-CO" dirty="0" smtClean="0"/>
              <a:t>María Valentina Pérez Bedoya</a:t>
            </a:r>
          </a:p>
          <a:p>
            <a:r>
              <a:rPr lang="es-CO" dirty="0" smtClean="0"/>
              <a:t>9°1</a:t>
            </a:r>
          </a:p>
          <a:p>
            <a:r>
              <a:rPr lang="es-CO" dirty="0" smtClean="0"/>
              <a:t>2014</a:t>
            </a: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5976664" cy="147002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b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dirty="0" smtClean="0"/>
              <a:t>Medicina “Un gusto más que una materia”</a:t>
            </a:r>
            <a:endParaRPr lang="es-CO" dirty="0"/>
          </a:p>
        </p:txBody>
      </p:sp>
      <p:sp>
        <p:nvSpPr>
          <p:cNvPr id="25602" name="AutoShape 2" descr="data:image/jpeg;base64,/9j/4AAQSkZJRgABAQAAAQABAAD/2wCEAAkGBxQPEBQPDxQQDxQUEBQPFA8QFBQUFA8PFBQWFhQUFBQYHCggGBolHBQUITEhJSkrLi4uFx8zODMsNygtLisBCgoKDg0OFxAQFy0kHBwsLCwsLCwsLC8sLCwsLCwsLCwsLCwsLCwsLCwsLCwsLCwsLCwsLCwsLCwsLCwsLCwsLP/AABEIAJQBVQMBEQACEQEDEQH/xAAcAAEAAgMBAQEAAAAAAAAAAAAAAQYDBAUHAgj/xAA7EAABBAEBBQYCCAYBBQAAAAABAAIDEQQSBQYhMUETIlFhcYEHMhRCUmKRobHRIzNTcoLBkhUXNFTw/8QAGgEBAAMBAQEAAAAAAAAAAAAAAAEDBAIFBv/EADIRAAICAQIEAgkFAQADAAAAAAABAhEDITEEEkFRYaEFEyIycYGRsfAUQsHR4SNDUmL/2gAMAwEAAhEDEQA/APTyVtMxFoBaAWgFoBaAWgFoBaAWgFoBaAWgFoBaAWgFoBaAWgFoBaAWgFoCLU0BaUCLU0CLSgRakiyLQEWpIIJQEWgItSCLQg+SVINfLn7NhcegXcIc0qIbpHiO93xBmle+KA6Ggluvqa4GvBdZuLjhbhjVtdSceHmXNIocjy4lziXE8SSbJK8mc5Tdyds1pJKkQAoSbdIk90+F+FJDhtEti7cGn6oJsBe44uGKEJbr8r5GBtSm2ti5EqsHwSpoGOQpQO8SsdFxFqQLQC0AtALQC0AtALQC0AtALQC0AtALQC0AtALQC0AtALQC0AtBZFqSLFoCLQEWgItSQQSgItSCLQgi1IItARakGltDaUcDS6RwaAL4nkrceKU9jmUkjzbeTf12TqxsBjpXHu6x8rfPzWiCUXWNc0vJfM5avWWi8yiy7l5l32d34EfmsE/R2Vu+ZOy9cRDsyzbv/DBzxqyXV9xvT1KuhweHH775n5HEs85e7oXDZfw/xoHB4aHEcQXca/FXRnjhrCCTK3zS95lqjYGjS3gFW227ZK0BKmgfBKmgY5CjQO+SsZaRaAWgFoBaAWgFoBaAWgFoBaAWgFoBaAWgFoBaAWgFqQLUAWgFoBaAWgItSQRaAWpBFoCCUIItSD5JQEWpoEWpogqu+O+EeCyr1PPBrBzcVfDHGK5p/wCv4HNuTqJRsPYuXtd/a5bnRRE2IRw4eava0/6aL/1X8v8APmRaT9jV9/6PQth7sw4rQGNA/U+6qnndVHREcvVnY7MeAVNs6FoSfDnLqiDG566SBjL11RB8l6mgY5HJQLESsJaRaAWgFoBaAWpAtQBaAWgFoBakC1AFqQLUAWgFoBakC1AFoBaAWpAtQCCVIFoCLQg0sra0MRp8jWn15K2OCclaRy5pGtLvLjNFmaOvEEcPVdrhsj6Eesj3NiDasUjO0ZIxzftAghcPDNOqJ5kaOTvRjRmnSsHuFauFm+hz6xGuN8cX+rH/AMgp/SzHrEZo958d3KVh/wAgn6aY9Yjci2nG/wCV7T7rl4ZroTzo0d4trdhA57AXkNNNbzJ8F3hxXLXoRKRRN0t2JMuY52dZcTbY3cmDpwVsnyPnl73Rdl/fci7XLHb7npsMLYxTQAsspOTtnaSRLnqKBidMulEizA+dWKBFmF066USLPgyrqiLGtKFjUlA+XuUNBFkJWAuFoBaAWgFoBakC1AFoBaAWgFoBaAWgFoBaAWgFoBaAWgFoBaAWgItSCLQFQ+JW8x2fjNMf8yV2hv3QBbj/APeKsjOGNc89l08SOVy9lHhOfteWdxc97uJ5XyWfL6Qyzfs6IvhghHoagmd4n91QuKyp3zMs5I9jobCZPLIMfHL7fzY0kDzJV/A5MvPyp6dSvMoJW0XbG+GM7xcjw0+5Xqy9V+6VmZZJdEbP/ac/1D+Colj4Z72detyeBgl+FEg+WX8lz+n4fpJr5k+un1SOdmbkZuKC+ORxA491zgu44Jf+PK/mcvLH90DlYO9OWw6dRmAPFrhZ4eijFxOdNquat63O5YcdXdFv2H8TGtpk7DH0scQu3lw5HUnyvxK3inHbVF0wN6IcgWyRp8rXX6d9NTjn7m8Z75G1HJQsxukUpEWY3PXVAxl6miD6a5KB9hcknzJKG8XED1UqLews4+bvTjRnS6Vt+XFdPG+rC12RfSV5heRamgLSgLSgLSgLSgLSgLSgLSgLSgLSgLSgLSgLSgLSgLSgLSgLQC0oC0oC0oC0oC0oEWpoHnvxm2Q+fEZPGC7sHlzwOYjcOLq8iB7WucsHPG0t1qdY5VLU8QXmGo2MDDfPI2GJpc97g1rR4n/Ssx45ZJKMTmUlFWz3HcLcZuziZpSJJnDTY5MHUBepGMMacYdd2ZZSc3bLpa5IFoAgObt138JwHMhaOHXto4ybHlu4+EIJJhkNGousX1HktWLC8alT1bbOMk1JrwR2dpbCxsi7YAfEK141JVJJnCk1syvZW4pb3seRzT0CzvhYr3G4/b6Fqzv9yswNn2lheMrR/lw/VT/3jvUl9GP+UvA6eB8RAO7kxuYepH7KPWQ/cnF+JLxS6almwd4MfI/lyNv7JNH8CrUu2pU9Nzde4gXwrxtSkQc3O3lgxh/EeL+yOf4LmfLFXJ0TG3srKptX4kuNtx2V9537LDk4/DD3VzPyNEeHm99CobR3gyMg/wASR1fZBoLFk9IZp7Ol4F8cEF0s5hN81ilJydt2XH6vJXqGIi1II1ICbQEakAtALQC0AtATaAi0BNoCLQC0BNoCLQC0BOpARaAWgFoBaAakBFoCDx4HiOVeKnYFQ2n8OMGd5fodESbIidpaT/byHsolGEncopv6fYKUlomdPd/dTFwLOPHTjwMjzqfXqeXsulUVUVSDbbts7hKggi0B8l6mgY3TLpRIs5+0pbar8MaZxJlf3g2TriE8PzN4muo6haIZNeVlco6Wjk4UvDiVejg6Ec9KXTJM4yAedFc8vYmzm7TwcaUEytZ/dw4e6NXuE62KFtBuFDISx0k1cmRmm35v/ZeflzcNhld69kaorLNU/M083eieRuhh7FnINYTdebjxKxZfSWSWkNF5lsOGit9TiucSbJJPiV58pyk7k7ZekloiFySSBalJt0gWjC3Cy5WB9Rxg8g93Ej2tb4+jp/uaRnfER6H6DJV5SRaAWgFoBaAWgFoBaAWgFoBaAWgFoBaAWgFoBaAWgFoBaAWgFoASgItSBaAi0AtAQXKaBjc9SkQYnPXaRBryPXaRDZoZsltIV+NUzhmHd/N4mF/tfUKeIh+5dBB9DlbZ2UYJjXyP4g+B6hd4p86OZRpnLz8lkDdUj2sHSzz9BzK7lJRVydERi5OkVraG+LW8IGl5+2/g0ejeZ915+b0ljjpDV+RphwrfvFYz9qSzm5Xud93k0egHBeXm4zLl3enZGqGKMdkaSylhLWk8Bx8gpjFydJWQ3W51tmbAknIvTE37T/8AQ5lb8Xo7LP3tEUT4mEdtTs5e4zg24ZWyGuRFX6LXL0VGvZk7KlxXdFZztnSQGpWOZ5kcD6FeZm4XLi95adzTDJGezM+HtzIhbpjmkaPC7HtfJTDi80VSl/P3DxQfQ/TFreZSLQC0AtALQC0AtALQC0AtALQC0AtALQC0AtALQC0AtALQC0AtARakEWgFoQVDez4gQYJMTB9JmHONhpsZ++/ofIWfRV5Mkce+/b82O4Qcvgec7S+JOdMe69uO37MTRdf3OsrLLi5PZV5/cvWGPU4sm82W42cnJ9pXj8gVz+pn3fl/RPq49i37l/8AVcxj5MfJe0MoD6T32Su6tBIP6LbD1rgpt79Gt/mqZTPkTqixYO+MkM30PasQxZRVTN/luaeTjz7v3gSPLnV+KXPemq6f0VyhWxZZHrQkUsxFlrpOgcrM2bMXa8ZjpHjiA0gfi48B7qx5YqNyZzytvQpO9+/GQ55x9BhMZ0uDwC5rxzoCx78V5ubjY4W4446+Jqhg5lcmUfIyHSOLpHOeT1cbK8vJmnkdzdmqMVFUjEqjo6WydhT5ZqCNzh1fyYPVx4LRi4bJk2Wnd7Fc8sY7sumzPhwGgOyZNR/px8G+hceJ/Jelh9H446zd+SM0+Ik/d0O7Fu7FCKjja3zA4n1PNelCOOKqKozSbluzTzNnAArto4K1m5r4TTXOFKG6VnWOPM6NU71vI0ytZK3wcFjnx+OLqRp/TPoznZEmLIdQa+Lxa02Pa+Syy/RZHzbeRYlnjpufo0ldUVEakoC0oC0oC0oC0oC0oC0oC0oC0oC0oDUlAWlAWlAWlAWlAWlAWlAWlAWlAWlAakoC0oC0oFR+Ie8EmNEzGxf/ACMgiNpHNjXHSCPBxNgHoknywcuuy+L/AKJiuaVfNlA258P8uIAwsGQygS+M297iLc5wPGr5AdK62VnycJN6RkvG92/z8stjmj1RwG7tZRNdjID5ilxH0dme9fU6fEY+5bd1vhnLM4Oye4wH5RzI9VphwmLDrkfM+3QrlmlLSKo9q2RshkEbYomhjWigBwCryZXJ2RGNFI+LskMuK14APYSgNn4d57r1xMP1m02z0sDwV/DwcPbm6614ePxIlK/ZRj3Ne+XHiaQXOGPATXE95h03/i1h913gyXjTZzkXtaHU21tHHwGa8yUREjuwsp0r/RvT1KiedRV9O7/LZEcbZ5bvN8R8rKuKF30aHkGxAMe4eL3DkfT8152Xinb9Xp4vf/Pkao4V+7/Clk3xPEnjZ6lZG71ZcdHZGwpss/wWcBzkcQ1gPhqPM+QV+HhcmbWK07lc8sYbs9E3Z3Ex42tlmP0p3PSRUbT1Gn6x9fwXqY+Chieur8dvoZZZ5S20RdGtDRQAaBwAAoD2WrVlJjkmAXUYtkWc/JzArlCtzls4W0dptaOJC6bOSkbZzRKTpCoyy9lpGjDBp2zh9g4rxHweWcrZt50j7bhkqxejpdWR61H6YJWoykWgGpKAtKAtCBqQC0AtANSUBaEi0AtKIFoSLQC0IFoBaUSLQgWhItALSgLQgakJGpTQPN/iK7sM7FzHhzog6PiOj4nEyR+Tiwtc2/HyKiUo0oS0d2ux1CLu18GXfdHLqFjXyNyGae5kt+u0cBqHMHx/Nd5483tR37FcXWjLETDzL4/9rL/02plvslR2VvRmuyJGy4UccADhG4SU4uB7tuJog+gUww5JSqWi+ocopaamTbG2aYZM6ZkMX9CIlrXeTnfNKfIUD4LSoQxK19WVXKenkeY71bwjPex8jXR4kV9jB8r8l3jQ+VvIX0HKysuSXrF/8+cv88f5NEI8vx+xwTvPkgyOimkiM1dqIjobTLbG1tcgG8BXQBZZZ3ScXq9/4rtoWrGuqM+BuxmZrmvLJafynn1NaQOoc7i72tdY+Hnldyf1/L8jmWSMC5YHwyhbpM0r5K+ZrAGtcfAHnS2w4PFHfX8/OpQ88nsdjaG7GP2YayGMaeXdF+t9StsIQdRcVptoUOUt7PPd4YHxgxtJADtegEij9pv7KOLjN4nyb+B1ga5/aI3T3ukxHlspdJE896+JYftD/YXmcNxsrrLqu/b/AA05MCa9nc9Fftdrmh7XAtIsOB4EL24qNWjC2zkZ23mt62fALqzmzgZm2nv4N4KCa7nLkDn/ADElQdpxiTHgE9EoPN2NyDZF9EpHLySZ0GbHFIznU9cJXn0aSNSUBqSgNSUBqSgNSUBqSgNSUBqSgNSUBqSgNSUBqSgNSUBqSgNSUBqSgNSUBqSgNSUBqSgNSUCLQGLMyxCzW6zxDWsaLdJI401jR1cTwQGttvdjIfjdpMyKYvFzYlFzGs5sFg2XN4/xG0QfEWFxDNhzN45admdOE4e0jy2fGfguLsKTMxQeJjc0TxE+Tmcx/cwFJcPkxe7J18LX8tfQ6WWM90vsYx8Rc1ndJgf5uieCfbgqXmyLt9JHaxRffyNPJ30zpT3XafONn6F10nr+JlpCP0T/AJHqsS3fmc1zZZHdpO7U7q+Z2sj0B4D3VsOGySXNk08W7+i2Xzs4llitI+R8y5EZJt73OJA7QjVw6nj0HgEnnw41UXbfV6/i8ETGGR6tadj0DcLO2LhDtpZHTzmrORCNMThzMTaNX42Vljjg7cZr4t0/M6lKXWL+5dsz4hbNmjc3troWO462uHIjgtGHDNS5oyT76lc5Wqaf0NLF2vHLZYQWmOOZpH2JAf0c149lvUGUPQxZeeKVscdbnLZ5zvlKC4OYePl0K5zNqLaO8Osjibu7QjhyA6dgdG7uPFXQP1gP9LyuH4mMcjtU5b/Hv/Zry43KOnQvO2t0y2L6Rs5xkicNZx2m6B46ovH+38F6EGoOl9Ony/KMrXN7358SpxRF/HmtK1KpPl0N+DZ5Kk41Z0IdmIKN+LBA6JRJssxwFNAyGNGiUXclecXkWpAtALQC0AtALQC0AtALQC0AtALQC0AtALQC0BNoCLQC0AtALQEgqAZt3IhPlPlcLbi1HHf/ALD2anv9QxzWg+blTxMuWCiv3fY7xq3fYt3arzuU0Wea/F+QYsLMqKKJxMmiSwW6muBp1tI43XHjzW/BxE8eOT3qtCmWOMpJdzxrL3me821jWD7JtxH+Vj9FEvSkv2qvP+USuEj1ZoS7Wkd1A9B+6ql6SyvZ18v7bOo8LjXQ05JS75iT6lYsmaeT3m2Xxio7I2tj4jZ52RPe2Jr3aTI/5WXwBNc+NcFOCHPNJibpWenwfBe29/L4/chttdOb1o/TwW7f59Sr1r6HzL8FTXczAT0DoSPz1p+nx93+fQetfYrOBK7Z0nZSODh/FjaRdOa2Wg4A8mk6/wA16fCp4perb6P6WZ8vtrmSM+dtZ0nymgt5lORNCX8+K5cbRZGaic/K2casLDxPBLIrW5px8Qro7O5m+MmzndnJckBPej6xnq5n7LBjzSxvkybL6r/C2eNS1jueiZ+xYc9gzcB0etwsjkyfyf8AYf0v8QV6UMteK7mWUb0ZyMeLiWuBY9pp8bxTmHzH6EcD0WyLTVooao22xLugfYYgJ0qQHBQwW0lefRcRqShY1JQGpKA1JQsakoDUlCxqShY1JQGpKFjUlAakoDUlAakoDUlAakoWNSUBqShY1JQGpKFjUlCxqSgTqShZ091Ka2SvryCb/m0D9Wkeyy8Xq4/QtxdTtueslFtlZ3/bE/Z85yGl7GsLqHOxyr3paeHjcuXo9ziT7H5s2litjd3HB7XDUOBa5o8HNPI/j6rJxXD+pl4PYvxz5kaiylgQBSgfpL4e7Tdk7OgkfeoM0Enrp7t+9L1Z61LukzFs2uxG+m8bcSPsmuAlkaTfSDHH8yd9cgBwb1LiALUQ5U7lsjqm1oeC7R2gcvKMgsC9LGnm2McrrqbJPmSq8GSWbiub8oscVDHRYcPAJAte8eY9ToxbOQUbH/TmkcQlE0Vbb2wyw6mjh4+Cy8Twyyq+ppw5uXRmpu5vDNs6XVEbaT34XfK8f6PmvKhKeGXK18v5RqlFTVnrWBn422IhIx3ZytFahQkiJ5tcPrNPgeB9VvxZdOaDtGWUadM08iB8DtEwAv5ZG/y5PQ/VP3T+a348imtChxoKwgID5coYLSSsJaRaAakoC0AtKAtKAtALQC0oC0AtKAtKAtALSgLSgLQC0AtANSUBaUBaAWlAhzlNA08DbH0bIEZ+sS6ME0JNZuSGzydq7zb5klvDguMuG1b2fk+5MZ6lxxcxszdTDYuiORa7q1w5g+RWCUHB0y9Ss5+8+OZsWWMDUSw8PGldwzSyJs4yK4ngm2MFjzx4EcOHTyK35+GhmXtbrqUYssoPTY4E2EW9QV5eT0a47SN8cyfQxCLxVceFSftM75uxJbrc1jRZJoe6jLyZJRhDchWk2z1I7+Q7Mw48TFLcmZkYaXj+VG7qSR85s8hw81fnzY4y5YvbT6FEISlqzzzbO3pcou1uJ1OD5HE26Z45F58B0aKDenUnDlzc+i2NEYUbG6uDrk1nkP1XpejMLSeR9dEZuKnpyl9hhAC9YxGw1ikkyaVIMWRAHggi0oFK3g2FoJc3l+iy5+HjlVPcuxZnHRlfxMqTGkEkbnRvbye3r5EdQvHlz4J66Pv0fxNtRmj1LdffyLLb9HzQxjyNPe/ly+l8j5LbizLI1Wkvv8GZp43HxR28vZBYNcB7RnPsye80fdPUeq2wzdJFDh1Rzg8elcweBB8wtBwHFGCylyxUWHyXKQNSUAXIBqSgNSUAXJQGpKA1JQGpKA1IBqSgNSUBqSgA5KA1JQGpKA1JQGpANSUBqSgNSUD5c5SkCr73YxkjJHEjjS0R2OGVrZ2/s+OdMlylo0h5eWTNaOQ7SiJAOge1yx5ZQTcevZ7P88NTVHHauywQ/FrSO80SjhwkaYn11t8etrj/AIMWKU8Se9fnhZ3ySKhvbt7Fy39tjxzY8p+atLmPPieI4+y7lxsFGrd91/TEcMvCvEq78lx5lYpcdmel+RescV0MRcSs8skpbs6pIhcEhAbODhulcGj8Vs4XhJZnb90qy5VBHoex9niFgaPdfQxiopJbI8xtyds67GrsGZoXQJQCkBgyIQ4UeKhoFN27sOrc0cFRlxRyKmWY8rgVaaAsNdF4ubhpYn3iehGakWjdjfibDpkhM0XgT32DyPUeSux8U4qsmq79V/ZVPDesdGfG9u+Ry5P4DeyYBRPJ0nrSZfSHL7OL6siHD9Zlfx9qSx2GSPYD0BNLMuNydJNef3LXhg90e+Fy9mjAfJcuiAXIAXJRILlBA1KQC5QSA5SQA5QAHISNSkgByiiRqU0QNSAByAByEjUlEAOUEi1JA1KANSkDUoB8ucukDRzI9QIKtics8/3k2BxLmj8FVn4eOVVI7xZXB+BT58ZzDxC8PPwWTG9NUehDJGSMCxNUWBAEB9NYTyCthhnPZENpG5i4BceK9LB6O65PoUZM6Wxb9hbPDRdL1oxUVSMEpOTtljiYuyDOApB9hSCUAQEEIDXniDhRXLBVdtbF5uaPZcSipKmdQm4squRjFthebxHDVF0boZEzRXiGgID9Ckr6k8o+S5ALSgC5KBOpARaUCdSAgFKBIKAgOQC0oAOSgLQC0oEhyAgOSgNSUAHIBqSgNSAakBOpAfDipQMMi7RyaU8QPNWbkHB2jsVj+NV6LloJtbFbzN36PAKmWDHLdFsc8kaD9j10VX6LD2O/1TDNleS6jwmKO0SHxLNuDZnkr1FIrlmkzrYezqXRXq9zuY0NIDcaF0SfQCkH0gJQBAQUB8lQDBLHagFc2zskG3NC5asmMnHYpedDpcvD9IYFF8yR6OGfMjVXmlx+gSV9SeUCugQhBJUIkEqQEIBKEhCACoJAUkAIAEYAQkgIQSCoJQCkhEBCSQhBCAkoSEIBUA+SpskxPUpkUYnBdpkUa8jAurBpzwArlkUc9+O3wUWKPgYzfBRZFGWOAITRsxxgKQbDAugZQEsE0lki0sAlLAtTZBNKLJIISwfDgosijVyW8CosUULbMQ1n1VOaKlGmaMEmcF4or5vLFRk0jetj/9k="/>
          <p:cNvSpPr>
            <a:spLocks noChangeAspect="1" noChangeArrowheads="1"/>
          </p:cNvSpPr>
          <p:nvPr/>
        </p:nvSpPr>
        <p:spPr bwMode="auto">
          <a:xfrm>
            <a:off x="155575" y="-974725"/>
            <a:ext cx="4714875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4" name="Picture 4" descr="http://www.cpm-tejerina.com/public/photos/centro_medicina_inte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14818"/>
            <a:ext cx="4286247" cy="185304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06" name="Picture 6" descr="http://www.canalgif.net/Gifs-animados/Medicina/Rayos-X/Imagen-animada-Rayos-X-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714356"/>
            <a:ext cx="2162622" cy="321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608" name="AutoShape 8" descr="data:image/jpeg;base64,/9j/4AAQSkZJRgABAQAAAQABAAD/2wCEAAkGBxQTEhQUExQWFhUXGBoYGBgYGBwYFRwaHh4YGRsdHRofHCggGBwlHxcXITEiJSkrLi4uGh8zODMsNygtLisBCgoKDg0OGxAQGzQkICQwLDQyLzQ0LCw0Ly8sLCwsLCwsLCwsLCwsLCw0LCwsLCwsLCwsLCwsLCwsLCwsLCwsLP/AABEIAJ4BPwMBEQACEQEDEQH/xAAcAAABBQEBAQAAAAAAAAAAAAAAAgMEBQYBBwj/xABJEAACAQIEAwUEBgcFBgYDAAABAhEAAwQSITEFQVEGEyJhcTKBkaEUI0JSscEHFTNigtHhU5KywvAkQ2Nys9IWg5PD4vE0VHP/xAAbAQEAAgMBAQAAAAAAAAAAAAAABQYBAwQCB//EAD4RAAEDAgQDBAkDAgQHAQAAAAEAAgMEEQUSITETQVEGFCJhMnGBkaGx0eHwFSPBQlIzNGLxJENEU4KSohb/2gAMAwEAAhEDEQA/APcaIiiIoiKIiiIoiKIiiIoiKIiiKDjuJpa9qi8ucG6lNYHjlm4cobK3RtCfTrReWytcrKi2LtERREURFERREURFERREURFERREURFERREURFERREURFERREURFERREURFERREURFERREURFERREURFERREURM4m/kUk+71rKLCcYxi98wfxRyJIWYBMjSd6wTZQmIVjmOyNCrXxVs7KEg/Z2j0J38xXkuUfTVb84uNFtOFY4qgDkn13r3YKztOitcNj7b6KwJ6TrQrLXgqSKwva7WERWURREURFERREURFERREURFERREURFERREURFERREURFERREURFERREURFETbKeR9x2oi53kbiPPcUuicBoiJrF0XayiKIiiIoiyfH+KfWZQdF06yef8AL40KwCqW5iFuE858p8q1uUXV0+Y3AunMHw0E+EADmY2FA0lc0NOSdlI4yVUrbLMqxMCJI10+XzrabLorqxsFgN1UXXUEG0zBl5NHyZYg+tHWUZFXuc8LdcMxjZBnbNA35/1rIGisjXXAKsrN9W2IP415K9ghO0XpFERREURFERREURFERREURFERREURFERREURFERRFxmA3NETfeTsJ89hREpVO5PuG1ES6IiiIoiKIg0RJpdEg2xy09P8AWtLlFySPP5H+X4VglZQt8HSdenOvIka42BTKdynq9rCKIofFMV3aEj2jovr19wmiLz5MSglmGZp2JMD4HU0DlXq7EnhxawbKOl4C4rICJ5CTt0kyJ9awbXTD6173ZXrVW8cqjxmB51kEBT5AHoqt4lcS4+YZWUgCd4I0gnlyrw46qIrY8xvZRU4as6LJPvrAuSuJkOY3AVnxQm2iIGykjc7b67a7zArdbRSlTUNgjGZU5ushDW7uYjUiGVvcZIPyryW25qLixFub7LdcLxhZRmMmN9pHWvQF1YmOuLqwVwdq8r2HArtFldoiKIiiIoiZxOJW2pZyFUCSTsB1rU+RjD4ishpcbBOW3BEjUH4VtQi2iVRYRREURFERREURcmiJBujlqfL/AFpRFyGPl8zRF1bQHmfPWiJyiIoiKIiiLlYRQeL4020ke0TA/Oo3E67usNx6R2W+ni4j9dlQ3uNXQpdrgRRuco9wAgkny8jUPh82JYhJkhdbroPot1Y+ko4+JJ7kt8bdgZnZZEgaFteoWAPTMa76qWOjdknkc4+QFv4XNDxKhudjQ0eZ1Ue7irmVirZyoLZZdWIGpgh2E+UV6oZqCvk4JLmn881qq++UsZkAa789STaus1hGcQzksAJ0TZRqdZ3muXtKyCkIhgJv1uT/ACujBpJp4+JNp5WspPB1HegkabfEf0FcuABzjnO2y7K4iwAWm7sjYx5HUVblGJQJ50RU3aR1AQlgDmygTqS0QB1NaTKM2TmtscTn7LGYpLYIDCZ5gfjFahMLqBrKOzzpun8PatgSIj5nyHmflW5pBXmkpHZgQLKGlsXSz3SYnwqCBp56GvYbdYrsUEDyxnJICd3cD2m8J3DEfDNoCD50cLFeaHE+O7K5a3BYxI2Cn3CvYsFN8NjTooXG0V3U+0MsA9CCZE9dvhXl51URiMQe652VV+rlGsH3k14uSo9sDDoArzEs9qyoX2jA1IEdSSeQ29xrcL8lMSyiCIZt1UnG37ZDK6tG4V5aOfhKidOlYLSBdcDMQHEsCttw7GllBaJ6jb1pbRTjH3Fyp4asWW1doi4awij4zFrbUliBXLPVCM5Wi7un18l7ZGXbKtxn1gYNsQR00IqhVNdM6uBkOxt5LsjAaQQvPv0fdrXw5XDXyWt7KdzbIEmeZTQn93Xlt9PewHVu1lI19C1w4ke/z+69ZtvIBBBB1BGoitCr9rbpdERREURFESXJ5R76IkC1PtGfkPh/OiJwKKIu0RFERREURFERREkmsXsLostxfEd5cPRdB+dUPGKwzTkA6BTNIzIy/VRLqWWNqze/3rFljQrAgGZ0zezEGrR2WpqqCB1Sw6HlZQGNSUssraeXcpCcJK+FbmKQDktzQe7L5V6PaSRzyH0gJv8AnJa24I0Nu2Yj2pOEN5MQiLda7b3uF4+rHOXBMNGog8xpU080j6Q1EsYjI9hXAzvcVSI45S9p3upd3UnUnoTvHLevlNVLxZSQb9FdmANaE9ghBB85/P8AACrhQx8KNjR7VFzOzPK1M1PAgi4XMoWOxoWFGrnYbdNSeQE7/nFcdTUhgsN+vT79FtjjLhfkqDuLV5rd1vFcA7xCZEAysgbBSGkTr7xpC11TUQxPA0+ZJ5e7VdrXFjbDQLM9ocPcFx7qAtbWFbyPX4z5VzYfUTsjtuFwSPu86JmxiE75rIcG4pjKZ1MAkAnQx033qyRPG2xXc+glEImy+E9FP7lCSCMsmQQY0OsHzE1tDyDZU6uowyQnqpFnhyDUiQNydf6TXu914pKQGQOaFWXrRvMzO2RAYAX2j10kV6y5jou+uxFsBy21XLa9y4Ns50JEqwA+MaH1gVlzQCualxRs5yvC2WCNkhSFAb8PjtXoAKX4LGnZRO0NsMU6ZdIPOST8iKw4nkozE4g+11R/QBqZb48q8F5Oiie7MaczVcviHtWUgEloA01/1Ea+dbBsp4ycKEFyg2uJYi2Qx0HM5lcD1Cyfka1yFzRdcbK7x6HRa/AcRzKM4APUbV4bIOZU4Nl3iHEltgDdjoqjcny/1A5kVy1FUblse43PJvrW9kRdusXYx95+J93eiFtsyINVDFVbNPNokTy1iJpNAyPD3yxG7iNXfTyUuYIxR8Vm99VqK+XsJLg49QuIbLxzGhrOJdkOVkusVI3BDGK+zwPzQDzCscfjpwDrdeldmOKstm3cI+qcHOq6i0wYqxUb5JBJX7O40kCNfUxwzinebaXCrlVA0OcAdR8VskuggEGQRII2IrrUedEoGiLtERREURFERREURFERREURFERRFW8fx4sWHuEGBEwJIkgTuNprw+CSdpijOp0Xl0zYhncLgLAHtXZ2VbrHyUf9xqLb2FncbvlaFj/9DETow2SsX2oSMzYQ6gLmdBEDYSwI67VZKfBKpkTYWTtAb0UZLiEJJkdCdeZUE9rwNsMhA5FpEehUgV3nAp3DxzH2AfRcgxKJpzCMX9v1VlcxvEGAy4a2g5Z3AEctM6gev4VC1OEYS91qioeSOpH0UrDU1wF44h61HxONx1sB7q2BbzqrZCrEZjH32jnXmHA8EmDhTm7wCR7PYsy1VfEQ6cWC0NrGgAz9mZ9Tl/NgPjVaiqxxAw+YU2KdxDfMXWhvY0AAD2iPcK663FGUxbEB4j8FzNhJueiyWEw5vfSrjO8XSbaMp8eVJUhZ9kM2c6eXSa2zzxwZY8t+Zv15EqTkLWBjW8tT7VU8a4/3RdLTA3GIDOvsoq6Lbt9Yky3VmiNAOGa1bbMLNbqOrj1KkqHDeLaST0enXzKj8E4u48F7MVJkP9pTqJJM9TqQd4IIraGOYczPcvWIYcy/Egtfp1S8JwW5auYq4xFwuBkaPaBYvcJE+FhlXY6TIPOvckrhEXsHRcdfXiSmiZHoW7jp0Uq3iVylnYqFBzE7jQkA+rADNseYDe1mnqTIbtNhzCimwd5cAy2Y8v5Cd4Ne7+2LiZokiG3BGWdBuNRqNKko5Gk/nJZr6I0shY6ylYvCKzErIzaiIA+G06mfSt17FVHEaO82YppOHDzMa6/jWCbrmpqQZxbqq7Em5edsr93bUxOpJ9wI/EUylS1ZXMgAY43KcwrvaYAt3iHkZEddCxg+YNZIstFNXwzuyOC1uGwlo+KCfIkkT6V7Fl3dyiBuFF7QJmyCTEHbrP8AIj415c6y48Uj4ga06Kj+iRJLH5TXNNOGNN1ER0eXUFX2DuQi+knoBE/19KjY33Zc81cKdngCk2LCz3gklwpk8lgQq/dHM9SfSq5jdZI1/dm6AanzPmu0E22WX4g5TjFpgrN9V7KjUg27ie4Tl1Ogq50Do5MJFzplsSpSINOHPBNvF/IU/j3aUWhkTKbseKCSi+/mf9eVRuF9k2VkoeLiIdd3epVHEcXZT3ZHq75LNcMx1ssy4lBcV2DMTvmGgYRGsGCBuPPe712Fvjh/4U2IGy14Tj73ERyuseR/hbK5ftgJZtMLbXLTmz3a5UiNCG2J+1GugJNUOOmqXTCrnN8psW9L/l1Yxc3Nri4uVT9mO1LWna3fEIWMwP2bT4gBySQdOXLSrSWNc27VuqaIObnj/wB/uvRrbAgEEEHYjaK0qG15pVERREURFERRFFxONS3Adgs7SY8q8ZwXhg9I8l5LgwXKkIa9rIIIuEqiyiiIoiKIoHGsH3uHvW/voyj1gwfjFbIJOHK13mFqmbmY4eRXn/Au0Pedxh5vJcyi3IYC3mAMaTm1gCurFsGleHVDH2G9rrmwzFY2lsLm3Uy6puLkvMxt3liSScrA6ESd1YD3Gqdh1bPh87JHOuCrLXUkNVTujaLELCX8EyXTaYQ4fIfWQPeNj76+utmbJDxWnkvmvCcybI7kVvuM4cZrjgf70p8FEfga+KYkC+R8x/ut8F9Vo3FrGxD+2/xWf7X490JsoEW1ct2ngIM3I6tvIYE19J7O0VM6lbPGLOIVIxyqqDOYnm4V5w68H7o82Het/Coj4uR8KoMlKIsRe0/0kq0U85komzeQAVriWcI2T2yCEnYHaT0CzJ9POouncJ641EnoN/BZe4w0EA7c1mMRj3dVwuFlgq5WuDwgjnBnwKTJLHept2arkzuFm8h5ealoqaOImoqdL6gfnyTKdn7dtCzXczgaC1lyA7e02rH0FDURsdZoLj5bLTPj5ddsbdPPf6KP/wCEQ+q3Ch/4oBHxXUe8VkV0JdlOi5mYvf8AxBp5JNnC3sI627oUjQrzGhkFTEMBpoNoroeCNW8/its1PHVMMkHpc/uFM4q6jCXWWc7oLUyIgsmYk/ZkBgJ0PrIrTHCAS5u55LmwmC1Y0vNsu4XMDmtWMMuo+rLacjcZmIn/AJStR+JOc1zWtNrD5rTjErZqx587e7RbnAcIW5h7TElXKhs2++okc9DVhomkQNzamyjC0HcKtxaG2SGcEDmuo94jw11AcyEEbBqAoGLwqMzG2wgnMIg6Hy5amKF1jeyruIUWaXO5M28ANJkkbA7e/wAqw7xLlp6YB4PmmcRjLt1mFohLamM5J19IBPwpYnQKcqq1sJs5OWGdWC3GFxDrmBMg9dYK1qkcYjqtEFVFVnhlXJwVtQGLMegZpWfMDf41moYJG2tsumDD4YnXujDFSGz5SCCpzaggiCCOe5qr19Y6E8OIa/JTLGAC5U36ba/tFHmdBt+FQUFO6eozTnffqV6e7KPJZnF8Se67W8J4mcfWX9AConYjS3bGvPnzOp+l0OFsbGJKrwxt9Fn8u+igazEpZz3emHtVTxjgZsKrhg6E5S0FSH5iDuOhFWXDcTiqwWs5KDxHDJaQgvN7qpipZRPO6m4bHMO7XMQEuC4OcEbkeZBOmx/GEr8PabyMG6t+B42LmGo5iwP8FXnarBAOuItEFLkSRtm5H3gR6qetVfD5S17oHekNvUrlRSuc0s5rXdhr+bBWv3cyR0ysQB8IrreLFRdY20xVtjcYLYBYEyY0/wDuvC5E9ZuhlDDYiaLKXREURROI45bSydTyHU1w1tYyljzv35BZssjirguF87ZnhS6RslwEL7tPmKgRJPC5te7r8CvctM50V3DQ3APqUfs9xq/ZudwwN1BOkjMANZUkwVjWCffyr6HNHBPTipYbX1VXo6meKfu7vF87Lc4TFLcEqfUbEeRG4qIIIKsLXh40Uil17su0RFEXDWEXivFk+jY5+Xd3s49JDj5EVcYHCejF+Yt7tFUpP2KokcittfVSr2zzveBuQzgsg9Ggr6sK+a9w4zJYR6TSSPbqr+arhvjkPouFiqq7w3v72GugeO3ctrdHMoGBVvURlPuqY7P4s7u0lNL6QBUTjOHXqWTx7Gysr10NZZebF749FcIf8VQElPnw58v+o/MqZZNkrWx+QWX7YW5t4Z/K5bP8LBl+Tn4VcOxlQX0hZ0sqz2ohyVAcOandl8WDbtiAIVw7E6BEOafeWWq32rjdTVr3MGrx89CpLB5DLRtYOTl3G465jHNrD+C0B9ZcOgK66t5a6LuaiKKjEUIEp219StIihoozNUbnYJV7D27YW0k5IzGdDcfYZz9kdByrpbVMmdlbcN+ag6qqfVSXkOnyCpl4hfQksxtETCr4QgG5/eJ2BO9d+3hbp6lP01HT8MODQQpeE4+1yBiWKqdnQAXAOrgQGHz8q0SU8T9xquWfCA9ueEa9FcYvAnJkZu8tkZhOum4e235aTXFFMaeThy7H4eaiIKiWmkzDcLN4hjaLIwzADUETmTnvv18/KARIOaeR9qsMsTaqITt0cFMwCqwGVgVy5Y/dVdP7uUCd9YPU8dc1r2g/1KtVTSx3jFirPhfGb7YVbjHu1dPADcZ3yk5QYVVCjTTWalqmGlonCOSVxdztovETpZ25g0ALt7Em1hxeJDkvlynOv3uYufumunCqeDEHlrHOFvNcGJTy0cYcQDdTMBh1KJc0Q3UzQqs2h1ElrkfZB2rRiNZDQSmHU25krfRwyVcIkdbXlZRjj1B1DtyMCAa2UtZDOLMOq9GlEOoCLtu27MLZKz4gpHI8xrXQ24KrmJUZfMSTuo/fIjZS5zAxquh5GIJJ0rxLE5+61U1JwnNsdbqaOKB7nhkRouaAs9TJkAk/IVtdJFHZzzYc1ZHNkIOUXclcTuLbW2bjADKCzciSdSOtUeWJ9ZVlsAvcrq4vCj/eO26qLxGLvCyoW3aJiWJlvWDqTyXar5hmBxUEJnkGd/yVelrX1cwjZowq4OGWzb7tFyKNTbmbzifaYbkTy5VCYi7EK0cQizArPRCmpjwwQXdVQ4hO/BMtnAAyDxAgSZUToddRzqWwHFWM/bIAUVjmGPmHEbqqe6oWcxjUgaSTGh0q5mYAXVMbCSSLpsXkOmYj1XT4gmvIn00C9d3I1BV3wviQRXtXtbR9rqDpBXo0wfOPKahcTwxjnCpi0cFZMHxZzfBKdtj/AAVZcB7TphBcthWuqXzBvZGoAOmv3dvWuOOEzG7jZTGN13CDZct82m/RTuMdrc9tT3Wkgjx9Qf3K2mgtrmVdbjviILLW8/spFjtjktrNrQKuufy2Ay16/T9PSXj9ecXWEenr+ytOAdphiXy5CmhKydyN4+IrmnpjGLqQo8RFRJkIsVcY3FrbXM3uHMnoKjKqpZTxlz1KDVYvi3Et7t2Y0AVdSSdkTqT/AFqoN4uISl79guylpnTuyt9vl61E4fhXVzfu3B3jIUawB4VQgZFzTuh1LdZHOakKmrhjiMY10tZdtTUxcEU8bdBzvz5m3Q9E3j1KtbvKJIYIw5sCDA011XMunlU/2Wq21dI+kkOo+SpWKMdTzsqYxzsVPv8AE2tXVYH6twCrACQIEggaOuzRv4tDIqUpaUPhyj027j82ut1VWPinDneg6xB5/dabhnGVchGhXIldfC46qefpuPnWh0dwS3lv5etdsc40DtL7eatga1roC7RZSaIvL/0mYPLiVeP2ifNTB+RWrLgsodEWHkVWcYjyzAjmpB+uwYgnM2GBkb57BB36kJ86gLd2xux2ff8APip0k1GE6btTnCuKl1XEr7fsXgNs0e16MNfUGoXtBQOw+q47NiFK4RWNrYOE7cJs4gDF4WyT7eGdf/ULsPmoqUoaZsmCvv6/z3qPqpy3FW9Pz6KPxbDtcwjqqlmt3EcAAkw2ZDoNelcfYqpEcz43Gy6O08GeFrwLlZDG425h7ZkMozAOhlSQQI0MdCYOh+FTvaKKORzJd76DmuDszU93c4PG2queCcca0GChLiSZVtQHHPTZhoCKrMjMvhe3Qq+yQ02ItzNOv5on73GzcKjEHUgxcAAy+I6EDdfmIrw6Di6FR1dhbQP2uXJW/EcEt3ChX0YKMtwakDNOv30riiqHRScKTbkVF01W+ndY7dFmMfhWtvDCJAK8wRyIPMV2ka3V0pJ2zxXYtF2SxBa3dtttayup6BiQy+nOOs1yVseeAuduCNVA47TsaWyN53+CrePRNv8A/mxPp4orqjuGMv0W/CCRTOv1VFgMcLJLNJVkcZAYLSjQZ2XnrvXZDStnkDOa4sZlijiIeLnqtLwrCMuDQliEZQ9u0YulEzf2hCmDM5Y0rrxqrpIZck0WZw3KgaGGokbdj7NPJI7QMRhcOAxKlrhiANVgTI1+2ak+zLoXMdJEzL/v9lEdoOI3Kx7r6rR3rBUWkn2LVpPgomvn/aCQS4i/86q24WAylaFR43G3HACARmAlmIOug2NTPZmK0znHUAKLx944Qbe2qdvWj391ROZS+gAKfgMmvP1rqGIkyOaGHfksHD4nxDO7lzVFavsMRc2JGbUGfmOdTTI5XtBaDfzUYe6UtxcK1bGIRbzHK5G7DbxHYmVP8UVpq6GYShxaHgclmlxKCRmQOLSeaa7VKzsouMTA8MCNtzGqtPkTHpXvCO6RSFgYWPJ5/wAFasQiqQ3iXD2eSz74QQSGkgTtH51YnxZeag45rnRTsBi3lLmds4aM2Y5jERJ56GNelZEcbmFltFh8jmyB2Y3V32axQv58vhvAA5RoGidV6N1HwqjY1gr2Di0+iuuE4s1/7cu65xjBi/fQiBd8Omwua/J/xrdg2MkAQzLVi2EtdeSIKjxNh2R/CxKEZtJK+1M9NtvKrlM+NoBB3VQp4pXPLeiYxh+qTzy/gaw65bYLDQC4haLg3D3dRmLKMqwV1J0nUSPPzqFrq0UpBjjLj0GynYoH1tPwZ3hoHonn5qXxXhACCWf2huF6H96uH9and/05HuWluBQDV04KYHD8ptd5LJGi+Hbbr7W1aJ8WqHRnJEWnqumnwmma/wAUgIVtiwLF3D3rYAWIIGgEEhvirfKuqiqH1NC7P6Q1Ps5LgxGNtFXxyR+idPelcU4nOa5dJVF5b+gA+0x/1pVAmfLXT5XaNHwVsp6d0zsjFAwuGZmF68Mr6i1b3FlTzPW6wiTy29NtZVCmYIIdD8vuu+edsTO70/8A5O/uP0HxU2KgL39ajbW9aZZtxyP5EER0IIBB5VLYdPJSPEke/wDC7m4ayWMiXmlYw96hVzBGoaIgiZkAaAyZPodIq54ViY4xkG53af4/LqFxPDncLI/Yahw/n8skYK0XRrL6OhEa7TqpB9SASOTL0qVrH8CoZUt9F2jgouij49O+md6TdWrT9luIG5ayuTntnKZ9qOU+e49Qa81cQY+7diuygnMjMr9wrsVyFdoXaysrJfpCsJksXXUFbd1c4Oso2jCPhUlhr3BzmNNiRp61GYkxmVr3C9j8FnW47hlK5L2UJORbdggCTJ3IBJ51Fz9nsRqJhLJIARsVIQ41QxRcNrDYpi92jsAplRoOZbsW0tBlMFcoDQXVhIJ6nrUqMGllp3RVMgdfY32XA7Fo452y08ZA5+aeXtiviVVvZfDlylQ2UIqkNvzBOnWtEuDtdEyIS2tvbmtkWKnjOkMWa+3kmbfHY/Z4XFE9QzA/FbVRzOz9BGSTKQeuq6zjdU8f4Q9tlVdpMBfx2abTWCVtgF8x1RgJkqCSVJ+FSVRJTQ0jY4357G+g1XDCJpKkvkAZcdVV4bsvfsBRbdHgS0uFDEmToT896g5zNM/SN1lZ8PrKalbbitJU3GcPuFUZgq6QZYNBk6SsjXlNHRSM9JtlMU9bDV34Trqz7P8AFO5U2rxD2TJEGWQnfLpsea1zysjl0ctdXhhn1a2xVzfwWa2FBW9YbxIQfEp6qeR6rz1kVwmV1M7LJ6J2+ygoZpaOXS4KY7kYax4/BbYyf7W8RsoE6IPz13reXNkb/p6dV1E1GJT2A0HwCpON2LxMtkR7ihgHJAS39kRBk6fz6VLQ4fUStzMF17q8ZoqMCnzbc1E4TwtUYm9ctOrA5gczSSDr7IPvBBr2MMxKN2eEAFRE+OYbK3I4rTYTG4S2ndrcZU+6HuMmu8BkaPca6HxYtKM00LHEc7/ZRPfKGPSJ7god42DqLxYDQSzjfXYW4rohixKLwxxtF+V/stTqigk1e4kqywnG7aznvF5Eah2jUfuDzFcFZg+IVLD+0xp63+y6ocXpIzYONlWX8ZbtlWS6MuadbbE6QRoV3161nDMOmoHObMdwtz4n4yL0hHhN9U3f4zbdiWuDKZOiPmJIjWdD8akadkMLiWDdbKvs9i1S3huc0DyJ+ijWMTZ71mDFs0wq22L6+UV195sbqOk7HVuTJnaPWT9E7xAAhWKXrajcvYuKN53iKw6rY46HVeKfslUNGXiMv61DxeM8Ld0zKjNml7bhD0IYNE/jWirMVRYndqmMP7PVtLdpkab8lDwlu9eLJnVjBYhQ2qjU6ROnlvXTTVWlpCuDEsAmp2mbT2J20QuUDXLrPU86m2R2bZVGSTx3XLFoo2ZHUCZ1zAjWeQ3HUGtLoz6JF1v4wsLFatQ+Jt964yXFIVXiBd1MQN845kCD8qo+PUMFO7Ox3iPJXXBK2advjHhHNJ4li7isqXLguXp0toJOaIl4AzNHI++K6MOw+pma2aoNmhaq6vghzR07buPRZTi2HxJd7eQW9faJXMCNoUaAR/SrK8GSMCM6dVWRPBDITNfN0tsnOE8OvW1AL2zHPc/ErNZa3KywK5aipikddXF+xnQLKyIkxAO/QeYry9hPNcDHgHROG14QvQLBGwYbHajmBzbOXhsj2yZmj4FSBeuG3kuOGAMrE89/sitMMMcV8oGq31tTPUADp5FS7Vh7jreuHOFgWVjZgqgsw+08ggHlE1QMUdJTF7GC7ibaefNfS8Prw6gjDG2c4eL2G1lYEAqSGkhip8iIJ15xMGNjpvMVuronQMa57vEeS8ljh6QtdR7jVrii5lSFLT8ylYD2xoSSDBESv74nw6b66VL4X/mW+HN5LfWj9k+KypbHaFO8a3ffOFMJiVEEgGAbi8x+8NfWvoGIdnW1MYliGR+9vNVGkxoxPMbvE3qrq34PusjjRgZRhG6nly+AmImqxLUzQN7tWex31UwKaN7xPS+0fRP4TEd3eF4aowAu+R0GYjkNjO3tetWSnfxqYRuOo2PVQcw4NUZWjQ7jotkDXJ61JJVZWUi9aVhDAEdCJHwrIJGywQDoU0mCtrsiD0UD8qyZH23XkRsBvZZL9IyMqWXViBmKGCRuMw/wH41I4W1j5S14voonGHPZC1zDbVZ/gVtLltzcuvmVgAvfC2MpG/i8xXViLpacg08QcuLDGRVIPeJS32qxPBbJfKbdwt+9dHSd8m0VWW9p6sy8HhgOPIqfPZukDOI55I6pu3wzBTC9yxOw+k7/AAgfOpB1bjIbcRD89i4m0WElwbxPj90YrhFnJdAsZHRCw8dwkFYOzNG08q5ML7QVU9YIZhZbsTwKmhpDLELnqq/s4w+sRgCrBSQdjEj86m8dZcMJ2uVGdmpnMmcGm238qHxfgxSXtSyRJG7KOp6r5/HrVUlh3I2X1bD8UbKAyTQ9eqt+GcYspYRLdtjcnSyBOe4d3LbkbacojaueWESlpcLgcvqo6rw6aSpL5XeHr0HRaPgfZxi/0jFkXL32V+xb6ADaR8B57mTigDSHO1PyXBVVzcvBpxlZ8T61R/pHtxftHrb/AAY/9wq04Mf23DzVCx5v7jT5LMYV8rox1CspI6gEE1KTML4y0bqFhe2OQFwuFscPxNLy3HtSuQrKtatbNMQQDMRGtfP8bgrKGPi8U2J26K/YRUUlY7htj2XMXxVLKobgZu8DkBbdsKIJXU6HodK34HTVVYwT8UnXZeMZqaalJi4e43WIAq+2GxVBNtUjHN9UB+//AJf6VDYm3xtPVX/sMQXSg9B80ngnDWxN5bSmAdWb7qD2j/LzIqJnlbCwyPOyv9TUCCMv93rXo1x7GAsFlTKogAD9pcY9WPPcnkBNVGkqKnF6g2cWxjppdV4NlqZQ0nU+4Kmwnbzx/WWiiHdldmKjqQR4h6RUs7BLMLo3uBHmumTCi1pIcCVa9skLYK8J0HdsI2gMuo5RrUdg01SK18NQ65t8FzUVhOwjqsn+jpf9ut/8r/hVplPhUpi3+XN+oWp7W9j82a9hx4tS9sfaPMr0Plz/ABkKHEizwSbfJfNcQwsPvJFusFVhBuLhVsixsQtD2dv4q6O4sHQf7wj9kDvDfZkHbfpFQ9dBRh4mlF3DYKYoJqssMMZ8J5rXYLgdrCICPFcac1w+0esfdGv85qErK18ul7DorDRUTIDcanmVhONcRvnGvaS86hrqoI2WSq7cwJnetET3WzE6K4Q0FJ3fivhBNr6q9fsxiB7XELn/AKTD/wB2oybHoIjaS49hXC19GRZtM33/AGWU46+Kw11rT3rhESrZmCsp2Ya+4jkalI5xK0OY64Oyk6SloZmZxEB5LSYTstda1buNi74zorEAGAWAMTn1iYqOrMWbSuIcxxA52NlwSS04e5ohboT8FG4/wF8Ph3vfSsQxBQBSWUHMwH3jsCTW+krXVF/CWjfULbTPhlmawxt5qNwPD37ltGN+4tp84eLhzPldhlmZEg+1yE76VwYlVshOY6+Xmt9XLTwZmhgzC1vK43WkZgFCqAFAhQBACjYDoIqpEvmeZH+wKPgiMh4j9/NIS2WIVRJOwrZGx8rsjRqdl2l4a3MdAqfimNa830XC+LNpcuA+FhzAPK0vM849x+nYJg0WGw94qPSVHxPEn1snd4Va8JwIsoUskcg9xoAuMdAsNpl1ICe86moGvxasxGoJpQcrFMUeH01FCGznVyreLXjgyj2lC27pfvMO093mUiSo3Sc3LYirBhgGLU5bVM1HNRVeXYdMHQO0dyVr3kBSAy5lk221ZJ+yTttyPvFVKeT9NqC2F+ZoOysEcXf4A6VuV1t1q+z9wmyszpoCdyOR/L3VNsqG1A4gFr8lGiB0H7ZN7c1Z17WUURFEVB24w2fB3OqQ4/hIJ+U110MmSdq4MSjz07vLVeVkVbbW1VIC3GFxE/RrvVEzeq+BvwNfK8cj4GJh40F19Rwl/eMOtzsovD+FiyL3fWrbfWAJnCPKgtmIGsAiDVgxnGwyFjoJNdLhQeFYM4yScdmlzYp9uI2bbvbvPBttdt+yzZrTTlEgaQGjXkK2SYU+aeKrhHrWG4rHDFLSynmbLLcOulSY3KEdNd9+W1TOMsLqa/qULgEjW1zQ7YrQdiuId9iyg1CoxYxodlj0109KqUL85sNleJyQCOV1s+H8AsWXa5bthWb5eSj7I8hXQ2NrTcLxLWTSsDHu0Csq2LlWF/SamuHPlcH/AE6msGd4nBV/Hm+BjliCan7Ks+tX3ZV9MQvVEb+64/76q3a2LNR36K19lJLVJCV2oH1WHPQ3R/0z+Zrl7GuvTlvRb+1jbSNJWemroqcmsX7H8Q/Bqh8T9Jnt+SvHYc/8RKPIfNaH9HAGfEnmEtgejM8/4Vqm9pHkUJA5q7Yr/QOWqmfpDY91hxy7xyfUKI/E1y9kwO7n1lacNsJXHoAsRNWmxU4NAcqvLnatzhvoxRIyC3nLHNA1Gm06CuRtDG2cz8yLKNGHsbKJA7ndSP0c/wD5yf8AI/4VukFmLzi/+W9oXrtcuyqu6znHOx9rEXBck22nx5QPEPybz/0O6nxCSFuUahR1ThsUzs2xV3gMCllAltQqjkPxPU+dcckjpHFzjquyKJkbMrRYLPdsuI929leoc/DL/OuOaQNNua7YGXHQLy3jV2cRdI0Oc7aGRpPrpNdFOP2wequdM0iEAnkt72AVnwniZiTduasSdAqjcnTY1AY/TCcxsZoTf5KBxKzJ9ByCf7T8F+k2SoH11uTb8/vJPRo+IFceB4g6GTuk2hGy80tSYJA8bHf6ql/R0hJxBJOgtrBJ0OZ505ezU1jhvS5OTnBdWKloLMttblZ7tLfL4rEGTHesN9NDl/KpdosApGhY1lOzTW2/rWk7PWCLFsnmsj0JJn51SsYje6qcToFEzsElU55P4FbOqqEzuqG5PdhtA0b+LZdxE71tpcGqKuHis5cuq5qivihkDHqn4txBnb6LhfG76XHB080VuSj7Tc9qu2B4LFQRd4qd/NVnE8Tkq5O7wbJxuFWrFh2VmFy0uYYhWKsbmgVAB9g7Ab86xSY5JXVxiay8S9z4VFSU2Ymz+RT+DS74bmKcvdGqIQItT9rKAFNwjbTTnrXFjWLwUwNLSADqQunCaCea01Sb9AU9i7Cm8LpYPlAWysGEG5d53uFifLQHpXDLjjIKMQ03pHcrsjwozVHFn2GwVnwXhBunvLnsb67sf5fjUVh9AZ38aUafNSFXViMZI9/ktYqxVmAsLBQxulVlEURFETGMsC5bdDsylT7wRXpjspDui8SNzNLeq8TAI0O40PqND86usbszQ7qvn8rC15atTwd82FXrbuOvuYBx+Br592wp7SNkCv3ZOcOgMfRSbmKX6R3TC2qPbDI0BSrZZ1aYIJDDXqK9/o8FVhgkY3xLBxaWDEeDI7wrj4e292/cZEuQllh4pUMQVYSrRPhneuyWuqaOgj5ELmZQ01VXPuLhZ7ieHFvEXbY0GYqPJWGnrowqceTU0Bedy1V4AU1eGjYOVx+h7B64q8RzS0PcC7f40qoUTfASrvM69l6XXctC4aIsR+lBfq7LdHYfFZ/y1K4ObTkdQojGY80A8ivOzeqz6BVYR3Vl2X4hF26IOti4PgUb/KagO0cYfROsrD2ebw6sFSO0HEQcMhynS8R/eT/41BdjCRnaVM9q4s4YQs3+sh0NXzRUvuzk3iuJDIdG3B28/wCtQ+KFl2kHqrZ2TZwah1+YVh2L7RLaxIDBgt1e7JjYkgqfQMPcCaq+Ixipp3RFXmua2WLwn0dVse1H1+GZVBz227xRIEwCGEzEwTHmKrfZ6U08joX3+646d/ClD+R0XnAxJOyOfdVx4qmeMwDMCF6BcUYfh7J3We4LREhA5z3CdQQJIXMddvDUU2plkr8h9AD4qFMjpagSF1gT16Kn/R1iCmNVrivbQW7ks6lVG0aketSUklxqFvxSVroMoN9R/K9X/XuH/trf94Vz5wq3lK5+vsN/bW/7wpmCZSpti+rqGUhlOxBkH31m91iyx/6SsKWXDuo1W4VP/K4E/wCEVzVIGh9fyXTTG5LfV815hj2m7cP77/4iK66YWhZ6h8ld4W+EBb/swcvC2b/h4pvm4H4CoypAOIxDyKrlYc1Z7WpfY/jXf2gjn660BJ5smwbzIiD7jzqL7QYa64qodCN16rabgSXHolaDAYFFuPcTQ3nQuOWZc0n3zPrWpmIisgjYfSzC/rUfI5xaGu/pBt6l5Di7uZ7jn7Tu3xYn86t9rWVsiGWMeVl7Fwvh1s4WxbcezbUA7EaDY/lXJU08c48YVOkqHiZzm9VDx/CmRSCou2jupE++OR/eFRTWVWHv4kBuOi2u4FU3JKNeqocFgBZLth1N224h7RMYhQDP1bbXB5c4EzU8zFKfGYeBK7I73KIOHS4ZJxohmanP15hlUTdDKrZlVrTG6riRIBGVWGokmK0UmBYhTuLInAMPPyW2oxeikAe8eLonrWJYqS65VcfV22E3AN+8uNvnbkojSuDGhSUcXdovG87uXdhxqql/Hf4W8grDgvCe8Od/YHL739KicOw0zHiP9H5/Zd9XWcPwM3WsRYFWkANFgoUm6VWURREURFEXDRCvHu0lju8XfSNnzD0YB/8ANVqoZM1O3mVTMQiDKs8gruxfwyIy2rltFcqSWd2aQOmUhdyOdVjF6PEK3wFosNirNhVXh9G3MHalJv3sK+U3GtOVXKGm8DEkxCgDdjXmho8WpoeHHayzWVeE1EmeQm6P1lhlXIty2iTJCpcMnaSSJJ9TWqtwXFa6xlcLBbKTGMLpBaO91S8cxaPe7y22YFUkxHiUBdjrHhFWrDqaSGlEUvJVbE6iOarMkQNl6D2Pwos4SeTF7mg1IJOX1OULVVjjMYy+Z+auDH52tPkPkpQ4yf7C57ip/Ova95Vy1xZ2kCyVI/tCy++MhmiZQq3juHuX0AcIwBkKqtvtOYgnYnYV0Uz8kgcTZc9WwPiItcqDgOFAXEzYZYnWXuty+6ygH317qsWyCzS4+pv8qMhoPHdzB71pLXDrC6rYUGCNEGx3qHfi0kjcrmuI9RUvHTxxnMwWKRi7NpU/YJEjRlEdOQOta4qwx6RxkfBbpG8T0zdQS9vlZsj+E/8AZWz9Rm/7blr7vH0XTfWP2Nnb7p+Ps0NbOd4z717ZEG6jRFnGFTKog/gI/AVjvVQdovivdr7uunf1jcOgA57Ix/1FYFRUDaH4j6LGUdV0cRu/H/hn5a1jvFUf+T/9D6JlCExVx2EkgbaJA1AO5J9Z86xx6sD/AAh/7D6LGQKVexJe0+TxeEgR4p06RDV6ZNUONnssPXdeiwNN1VJh733SP/LUf5a6A0lLhLGHxHLN8APyrOQpmapHAcE6XHYyAwlhyLSIMdfanrpWWAgrDyCFL7RYTvLDDoVYfwsD+E1mZuZqQGzwvGuE8OOJxHdKwUuXbMQWiJbYEE1va8RwtzA7K6TVIp4g+19ua9Iw/BSuDOFDHW26d53bRLkknLM8zzqturga0S8N2UC18p3VbdUB0xl8wbXWAxll8BiwEfO9vKZylQcwkqRJ0IMe+rObTM1Gh6qeY4VkBLha/tXo2Bxy3LYvW5ylGbzUgElT5giKpceEyUuJhrR4d79FXpGlpyv3uvJLSFgFG7ZVHq0AfM1diLbK1PJDD5C6+gbVsAAcgIrSd1RHOzG64bXTT8PhWFhVnEeEB9QMrfeXr5r+YM1G1eHRz6jR3VdUFU+PTcLOY/BgXFe7aVri+zc11PLMNnI3GYTpzrT+r19HCYDe3Vev06jqJBKNxuFN4Nww3WzvOSZ82P8ALqajqGgdUP4so8N/afsuypqWwtyR7/JatEAEAQBVoDQBYbKIJJN0usrCKIiiIoiQXOwH5CiJPdk7n3DT+tEUTE8EsXGLPZtsTGrKCdPWtrJ5GCzTYLTJTxyauF02Oz2F/wD17P8AcX+Veu8zf3H3rX3KDcMCdXg9gbWbY/gX+VeTPL/cfevfdov7QnlwFsf7tP7o/lXgveRuVs4bP7QlfRE+4v8AdH8qxmd1KGNvQJ0LWF65IK0WUk2hREnufM1kGy8lt0ruvM0umVd7sdB8KwvSYxWBR4zCYnnG+h23pcol2cKqhQNl2+EVm6Jr9XJmzZRMz/LTbnXmwXsyOIsn3sAgg6giD5jalgvCaw+AtoZRQpIAMdBsKWRLfCq2WVBymVnkdpHQxWdUSkw6gAAQBsBsKG6ISwBsN9TWAskkpyKysIiiIAoiTdtyCOoIrBF1lpym6xdr9G1lTIv3weoZQfiFrYH2AAUq7GJXNLS0WUkdgrXO/iT/AOb/AErAdbktf6m/kxvuCD+jzCnVjdY9TcM/hWS8lBi1Q30SB7AnbPYTDKCAbwB5C84B5agETWM2q8OxGYm5tf1BO4fsPg0ZWFtpVgwJuOdQQRpmjcUzFH4lUOuC7fRaMCvK4F2iLkVhE3esKwIYAg8jXlzA4WIusgkG4XEtFRCnQbA7VkNAFkJvqlq55iPmK9LCXREURFERRFyKIu0RFERREURFERREURFERREURFERREURFERREURFERREURFERREURFERREURFERREURFERREURFERREURFERREURFERREURFERREURFERREURFERREURFERREURFERREURFERREURFERREURFERREURFERREURFERREURFERREURFERREURFERREURFERREURFERREURFERRFn8Txi815rdi2rBN83PXKTOYZFmRMMfC2m2YidxfGmyYfukBuX2yqHMKkKzuWjeAhEDckbCSCJf60uWl/wBot+LOVU2gWVhGbNB/Z8wQx3GhMiiJGH7T2Hy5c5Vu78eQ5B3oDW5PInMB5EwYkURRe0HaC5Yu5ALSL3YcPeLLbdpYG2LgGW2QANW++NDrRE7a7Tjvb1trThkuLbUKM7PNpLxIAOgAbc6ez1AoikYXtHZuFBbzuGyywRiilhKq5jwtyIOxImJoiT2Y4+uLtK6+1lQvl9gOwDFA3MrIkcpFEVNge19x2WO4fNdu2zaQsb1sWzdUO24A+rEyF9rQkwCRWHDu1tu5btlluLcdLTC33bBm7wMRkB9oeByTyCyYoi4na+2brJkfILaMGAlzca49nusntBw1sg+jTAEkit8HxS3cQuDlCsUYP4SrAwQQdjt6yI3oi5jeKJbCSGcuYRUGZmgFjEcgBufLqKIo+H7QWnuLbUOSwUzkYBcy51Dzqhy9RoSAdaImLHaqy6B1FzxILltSuV7gJCjIDuSxUQYjMJ0M0RQr3aO8uGtYhktKCBnXOSWuFsot29BrAJzERtpuQRTD2iH0hkIAspbuMbpOha2yK4HULnifvSOVEUbCcfv3cqLaS3dZ72lwkhUt5YzR9s94gIGiyfajUiicP7aNeuWQtsC3c7nQ5iR3ls3PbAyBlPh7s+JtxuJIrvgfFnvPiFe33ZtXQgGYMxBtpcBaNAfHsJjrRFb0RFERREURFERREURFERREURFERREURFERREURFERREURFEVHjezyXLhuB7iEmSFIgnQzBH7qmNpAMTrRE/jeDo9u0ilrZtENaZCMyEArPiBBlWYGQdzRFDu9l0eC92675zcLPkaSVCDwFCi5QojKogyd2MkXcD2Yt27ItB7hE2Gk5c31Pd5Psxr3YnTmdqIn+JcE712YX71vOmR1QoUYCeTo2VvERKwY9BBFHXsyi3Dct3bttiVK5chCxbWyQMymQyokgzqgIjWSJWA7OJZKi1duosqzoGWLjr9pjlzS0DMAQDG0SCRPcA7P28IMtpmy5EUqcuUsojvICjxsMoY7HKuk60RSOH8MW1ZNpSxBNxpMZvrGdzsI0LkDTYCiKC3Zm3NpluXFe1btpbcZZUIHEwVIJZbjqZEQdI3oiZXsjbBzLduh4BLSklxca/wB5qkZs1xxA8MMRG0EVpguFW0Rkb6zOxdzcCksxjUiMvJQAByFERj+Fh+7Ks1prc5GthZAIylYZSMsRpHIURQj2btm7auNcuM1rLlzFWaVUr+0K95DbsA0EjbUyRQeB9k0Fmx9J/wBoe3aVFDhWRNicngBOw1OsAedEUkdlLQs9wly6loo1t0UrldWJLSCpysQSMywYPkIIlf8Ag7B51b6PagK65Mi5DmZHLERq0rv5miIt9lrVuTZZrD53fPbCZgHEMsFCCugIkbgURGH7K2reVUZ1tK1t+5BXuy9oKqNJXN9hDAMEqOpkis8Fw9bdy84JJvOrsDEAhEtiIG0IDrOpNEU6iIoiKIiiIoiKIiiIoiKIiiL/2Q=="/>
          <p:cNvSpPr>
            <a:spLocks noChangeAspect="1" noChangeArrowheads="1"/>
          </p:cNvSpPr>
          <p:nvPr/>
        </p:nvSpPr>
        <p:spPr bwMode="auto">
          <a:xfrm>
            <a:off x="155575" y="-1012825"/>
            <a:ext cx="428625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0" name="AutoShape 10" descr="data:image/jpeg;base64,/9j/4AAQSkZJRgABAQAAAQABAAD/2wCEAAkGBxQTEhQUExQWFhUXGBoYGBgYGBwYFRwaHh4YGRsdHRofHCggGBwlHxcXITEiJSkrLi4uGh8zODMsNygtLisBCgoKDg0OGxAQGzQkICQwLDQyLzQ0LCw0Ly8sLCwsLCwsLCwsLCwsLCw0LCwsLCwsLCwsLCwsLCwsLCwsLCwsLP/AABEIAJ4BPwMBEQACEQEDEQH/xAAcAAABBQEBAQAAAAAAAAAAAAAAAgMEBQYBBwj/xABJEAACAQIEAwUEBgcFBgYDAAABAhEAAwQSITEFQVEGEyJhcTKBkaEUI0JSscEHFTNigtHhU5KywvAkQ2Nys9IWg5PD4vE0VHP/xAAbAQEAAgMBAQAAAAAAAAAAAAAABQYBAwQCB//EAD4RAAEDAgQDBAkDAgQHAQAAAAEAAgMEEQUSITETQVEGFCJhMnGBkaGx0eHwFSPBQlIzNGLxJENEU4KSohb/2gAMAwEAAhEDEQA/APcaIiiIoiKIiiIoiKIiiIoiKIiiKDjuJpa9qi8ucG6lNYHjlm4cobK3RtCfTrReWytcrKi2LtERREURFERREURFERREURFERREURFERREURFERREURFERREURFERREURFERREURFERREURFERREURFERREURM4m/kUk+71rKLCcYxi98wfxRyJIWYBMjSd6wTZQmIVjmOyNCrXxVs7KEg/Z2j0J38xXkuUfTVb84uNFtOFY4qgDkn13r3YKztOitcNj7b6KwJ6TrQrLXgqSKwva7WERWURREURFERREURFERREURFERREURFERREURFERREURFERREURFERREURFETbKeR9x2oi53kbiPPcUuicBoiJrF0XayiKIiiIoiyfH+KfWZQdF06yef8AL40KwCqW5iFuE858p8q1uUXV0+Y3AunMHw0E+EADmY2FA0lc0NOSdlI4yVUrbLMqxMCJI10+XzrabLorqxsFgN1UXXUEG0zBl5NHyZYg+tHWUZFXuc8LdcMxjZBnbNA35/1rIGisjXXAKsrN9W2IP415K9ghO0XpFERREURFERREURFERREURFERREURFERREURFERRFxmA3NETfeTsJ89hREpVO5PuG1ES6IiiIoiKIg0RJpdEg2xy09P8AWtLlFySPP5H+X4VglZQt8HSdenOvIka42BTKdynq9rCKIofFMV3aEj2jovr19wmiLz5MSglmGZp2JMD4HU0DlXq7EnhxawbKOl4C4rICJ5CTt0kyJ9awbXTD6173ZXrVW8cqjxmB51kEBT5AHoqt4lcS4+YZWUgCd4I0gnlyrw46qIrY8xvZRU4as6LJPvrAuSuJkOY3AVnxQm2iIGykjc7b67a7zArdbRSlTUNgjGZU5ushDW7uYjUiGVvcZIPyryW25qLixFub7LdcLxhZRmMmN9pHWvQF1YmOuLqwVwdq8r2HArtFldoiKIiiIoiZxOJW2pZyFUCSTsB1rU+RjD4ishpcbBOW3BEjUH4VtQi2iVRYRREURFERREURcmiJBujlqfL/AFpRFyGPl8zRF1bQHmfPWiJyiIoiKIiiLlYRQeL4020ke0TA/Oo3E67usNx6R2W+ni4j9dlQ3uNXQpdrgRRuco9wAgkny8jUPh82JYhJkhdbroPot1Y+ko4+JJ7kt8bdgZnZZEgaFteoWAPTMa76qWOjdknkc4+QFv4XNDxKhudjQ0eZ1Ue7irmVirZyoLZZdWIGpgh2E+UV6oZqCvk4JLmn881qq++UsZkAa789STaus1hGcQzksAJ0TZRqdZ3muXtKyCkIhgJv1uT/ACujBpJp4+JNp5WspPB1HegkabfEf0FcuABzjnO2y7K4iwAWm7sjYx5HUVblGJQJ50RU3aR1AQlgDmygTqS0QB1NaTKM2TmtscTn7LGYpLYIDCZ5gfjFahMLqBrKOzzpun8PatgSIj5nyHmflW5pBXmkpHZgQLKGlsXSz3SYnwqCBp56GvYbdYrsUEDyxnJICd3cD2m8J3DEfDNoCD50cLFeaHE+O7K5a3BYxI2Cn3CvYsFN8NjTooXG0V3U+0MsA9CCZE9dvhXl51URiMQe652VV+rlGsH3k14uSo9sDDoArzEs9qyoX2jA1IEdSSeQ29xrcL8lMSyiCIZt1UnG37ZDK6tG4V5aOfhKidOlYLSBdcDMQHEsCttw7GllBaJ6jb1pbRTjH3Fyp4asWW1doi4awij4zFrbUliBXLPVCM5Wi7un18l7ZGXbKtxn1gYNsQR00IqhVNdM6uBkOxt5LsjAaQQvPv0fdrXw5XDXyWt7KdzbIEmeZTQn93Xlt9PewHVu1lI19C1w4ke/z+69ZtvIBBBB1BGoitCr9rbpdERREURFESXJ5R76IkC1PtGfkPh/OiJwKKIu0RFERREURFERREkmsXsLostxfEd5cPRdB+dUPGKwzTkA6BTNIzIy/VRLqWWNqze/3rFljQrAgGZ0zezEGrR2WpqqCB1Sw6HlZQGNSUssraeXcpCcJK+FbmKQDktzQe7L5V6PaSRzyH0gJv8AnJa24I0Nu2Yj2pOEN5MQiLda7b3uF4+rHOXBMNGog8xpU080j6Q1EsYjI9hXAzvcVSI45S9p3upd3UnUnoTvHLevlNVLxZSQb9FdmANaE9ghBB85/P8AACrhQx8KNjR7VFzOzPK1M1PAgi4XMoWOxoWFGrnYbdNSeQE7/nFcdTUhgsN+vT79FtjjLhfkqDuLV5rd1vFcA7xCZEAysgbBSGkTr7xpC11TUQxPA0+ZJ5e7VdrXFjbDQLM9ocPcFx7qAtbWFbyPX4z5VzYfUTsjtuFwSPu86JmxiE75rIcG4pjKZ1MAkAnQx033qyRPG2xXc+glEImy+E9FP7lCSCMsmQQY0OsHzE1tDyDZU6uowyQnqpFnhyDUiQNydf6TXu914pKQGQOaFWXrRvMzO2RAYAX2j10kV6y5jou+uxFsBy21XLa9y4Ns50JEqwA+MaH1gVlzQCualxRs5yvC2WCNkhSFAb8PjtXoAKX4LGnZRO0NsMU6ZdIPOST8iKw4nkozE4g+11R/QBqZb48q8F5Oiie7MaczVcviHtWUgEloA01/1Ea+dbBsp4ycKEFyg2uJYi2Qx0HM5lcD1Cyfka1yFzRdcbK7x6HRa/AcRzKM4APUbV4bIOZU4Nl3iHEltgDdjoqjcny/1A5kVy1FUblse43PJvrW9kRdusXYx95+J93eiFtsyINVDFVbNPNokTy1iJpNAyPD3yxG7iNXfTyUuYIxR8Vm99VqK+XsJLg49QuIbLxzGhrOJdkOVkusVI3BDGK+zwPzQDzCscfjpwDrdeldmOKstm3cI+qcHOq6i0wYqxUb5JBJX7O40kCNfUxwzinebaXCrlVA0OcAdR8VskuggEGQRII2IrrUedEoGiLtERREURFERREURFERREURFERRFW8fx4sWHuEGBEwJIkgTuNprw+CSdpijOp0Xl0zYhncLgLAHtXZ2VbrHyUf9xqLb2FncbvlaFj/9DETow2SsX2oSMzYQ6gLmdBEDYSwI67VZKfBKpkTYWTtAb0UZLiEJJkdCdeZUE9rwNsMhA5FpEehUgV3nAp3DxzH2AfRcgxKJpzCMX9v1VlcxvEGAy4a2g5Z3AEctM6gev4VC1OEYS91qioeSOpH0UrDU1wF44h61HxONx1sB7q2BbzqrZCrEZjH32jnXmHA8EmDhTm7wCR7PYsy1VfEQ6cWC0NrGgAz9mZ9Tl/NgPjVaiqxxAw+YU2KdxDfMXWhvY0AAD2iPcK663FGUxbEB4j8FzNhJueiyWEw5vfSrjO8XSbaMp8eVJUhZ9kM2c6eXSa2zzxwZY8t+Zv15EqTkLWBjW8tT7VU8a4/3RdLTA3GIDOvsoq6Lbt9Yky3VmiNAOGa1bbMLNbqOrj1KkqHDeLaST0enXzKj8E4u48F7MVJkP9pTqJJM9TqQd4IIraGOYczPcvWIYcy/Egtfp1S8JwW5auYq4xFwuBkaPaBYvcJE+FhlXY6TIPOvckrhEXsHRcdfXiSmiZHoW7jp0Uq3iVylnYqFBzE7jQkA+rADNseYDe1mnqTIbtNhzCimwd5cAy2Y8v5Cd4Ne7+2LiZokiG3BGWdBuNRqNKko5Gk/nJZr6I0shY6ylYvCKzErIzaiIA+G06mfSt17FVHEaO82YppOHDzMa6/jWCbrmpqQZxbqq7Em5edsr93bUxOpJ9wI/EUylS1ZXMgAY43KcwrvaYAt3iHkZEddCxg+YNZIstFNXwzuyOC1uGwlo+KCfIkkT6V7Fl3dyiBuFF7QJmyCTEHbrP8AIj415c6y48Uj4ga06Kj+iRJLH5TXNNOGNN1ER0eXUFX2DuQi+knoBE/19KjY33Zc81cKdngCk2LCz3gklwpk8lgQq/dHM9SfSq5jdZI1/dm6AanzPmu0E22WX4g5TjFpgrN9V7KjUg27ie4Tl1Ogq50Do5MJFzplsSpSINOHPBNvF/IU/j3aUWhkTKbseKCSi+/mf9eVRuF9k2VkoeLiIdd3epVHEcXZT3ZHq75LNcMx1ssy4lBcV2DMTvmGgYRGsGCBuPPe712Fvjh/4U2IGy14Tj73ERyuseR/hbK5ftgJZtMLbXLTmz3a5UiNCG2J+1GugJNUOOmqXTCrnN8psW9L/l1Yxc3Nri4uVT9mO1LWna3fEIWMwP2bT4gBySQdOXLSrSWNc27VuqaIObnj/wB/uvRrbAgEEEHYjaK0qG15pVERREURFERRFFxONS3Adgs7SY8q8ZwXhg9I8l5LgwXKkIa9rIIIuEqiyiiIoiKIoHGsH3uHvW/voyj1gwfjFbIJOHK13mFqmbmY4eRXn/Au0Pedxh5vJcyi3IYC3mAMaTm1gCurFsGleHVDH2G9rrmwzFY2lsLm3Uy6puLkvMxt3liSScrA6ESd1YD3Gqdh1bPh87JHOuCrLXUkNVTujaLELCX8EyXTaYQ4fIfWQPeNj76+utmbJDxWnkvmvCcybI7kVvuM4cZrjgf70p8FEfga+KYkC+R8x/ut8F9Vo3FrGxD+2/xWf7X490JsoEW1ct2ngIM3I6tvIYE19J7O0VM6lbPGLOIVIxyqqDOYnm4V5w68H7o82Het/Coj4uR8KoMlKIsRe0/0kq0U85komzeQAVriWcI2T2yCEnYHaT0CzJ9POouncJ641EnoN/BZe4w0EA7c1mMRj3dVwuFlgq5WuDwgjnBnwKTJLHept2arkzuFm8h5ealoqaOImoqdL6gfnyTKdn7dtCzXczgaC1lyA7e02rH0FDURsdZoLj5bLTPj5ddsbdPPf6KP/wCEQ+q3Ch/4oBHxXUe8VkV0JdlOi5mYvf8AxBp5JNnC3sI627oUjQrzGhkFTEMBpoNoroeCNW8/its1PHVMMkHpc/uFM4q6jCXWWc7oLUyIgsmYk/ZkBgJ0PrIrTHCAS5u55LmwmC1Y0vNsu4XMDmtWMMuo+rLacjcZmIn/AJStR+JOc1zWtNrD5rTjErZqx587e7RbnAcIW5h7TElXKhs2++okc9DVhomkQNzamyjC0HcKtxaG2SGcEDmuo94jw11AcyEEbBqAoGLwqMzG2wgnMIg6Hy5amKF1jeyruIUWaXO5M28ANJkkbA7e/wAqw7xLlp6YB4PmmcRjLt1mFohLamM5J19IBPwpYnQKcqq1sJs5OWGdWC3GFxDrmBMg9dYK1qkcYjqtEFVFVnhlXJwVtQGLMegZpWfMDf41moYJG2tsumDD4YnXujDFSGz5SCCpzaggiCCOe5qr19Y6E8OIa/JTLGAC5U36ba/tFHmdBt+FQUFO6eozTnffqV6e7KPJZnF8Se67W8J4mcfWX9AConYjS3bGvPnzOp+l0OFsbGJKrwxt9Fn8u+igazEpZz3emHtVTxjgZsKrhg6E5S0FSH5iDuOhFWXDcTiqwWs5KDxHDJaQgvN7qpipZRPO6m4bHMO7XMQEuC4OcEbkeZBOmx/GEr8PabyMG6t+B42LmGo5iwP8FXnarBAOuItEFLkSRtm5H3gR6qetVfD5S17oHekNvUrlRSuc0s5rXdhr+bBWv3cyR0ysQB8IrreLFRdY20xVtjcYLYBYEyY0/wDuvC5E9ZuhlDDYiaLKXREURROI45bSydTyHU1w1tYyljzv35BZssjirguF87ZnhS6RslwEL7tPmKgRJPC5te7r8CvctM50V3DQ3APqUfs9xq/ZudwwN1BOkjMANZUkwVjWCffyr6HNHBPTipYbX1VXo6meKfu7vF87Lc4TFLcEqfUbEeRG4qIIIKsLXh40Uil17su0RFEXDWEXivFk+jY5+Xd3s49JDj5EVcYHCejF+Yt7tFUpP2KokcittfVSr2zzveBuQzgsg9Ggr6sK+a9w4zJYR6TSSPbqr+arhvjkPouFiqq7w3v72GugeO3ctrdHMoGBVvURlPuqY7P4s7u0lNL6QBUTjOHXqWTx7Gysr10NZZebF749FcIf8VQElPnw58v+o/MqZZNkrWx+QWX7YW5t4Z/K5bP8LBl+Tn4VcOxlQX0hZ0sqz2ohyVAcOandl8WDbtiAIVw7E6BEOafeWWq32rjdTVr3MGrx89CpLB5DLRtYOTl3G465jHNrD+C0B9ZcOgK66t5a6LuaiKKjEUIEp219StIihoozNUbnYJV7D27YW0k5IzGdDcfYZz9kdByrpbVMmdlbcN+ag6qqfVSXkOnyCpl4hfQksxtETCr4QgG5/eJ2BO9d+3hbp6lP01HT8MODQQpeE4+1yBiWKqdnQAXAOrgQGHz8q0SU8T9xquWfCA9ueEa9FcYvAnJkZu8tkZhOum4e235aTXFFMaeThy7H4eaiIKiWmkzDcLN4hjaLIwzADUETmTnvv18/KARIOaeR9qsMsTaqITt0cFMwCqwGVgVy5Y/dVdP7uUCd9YPU8dc1r2g/1KtVTSx3jFirPhfGb7YVbjHu1dPADcZ3yk5QYVVCjTTWalqmGlonCOSVxdztovETpZ25g0ALt7Em1hxeJDkvlynOv3uYufumunCqeDEHlrHOFvNcGJTy0cYcQDdTMBh1KJc0Q3UzQqs2h1ElrkfZB2rRiNZDQSmHU25krfRwyVcIkdbXlZRjj1B1DtyMCAa2UtZDOLMOq9GlEOoCLtu27MLZKz4gpHI8xrXQ24KrmJUZfMSTuo/fIjZS5zAxquh5GIJJ0rxLE5+61U1JwnNsdbqaOKB7nhkRouaAs9TJkAk/IVtdJFHZzzYc1ZHNkIOUXclcTuLbW2bjADKCzciSdSOtUeWJ9ZVlsAvcrq4vCj/eO26qLxGLvCyoW3aJiWJlvWDqTyXar5hmBxUEJnkGd/yVelrX1cwjZowq4OGWzb7tFyKNTbmbzifaYbkTy5VCYi7EK0cQizArPRCmpjwwQXdVQ4hO/BMtnAAyDxAgSZUToddRzqWwHFWM/bIAUVjmGPmHEbqqe6oWcxjUgaSTGh0q5mYAXVMbCSSLpsXkOmYj1XT4gmvIn00C9d3I1BV3wviQRXtXtbR9rqDpBXo0wfOPKahcTwxjnCpi0cFZMHxZzfBKdtj/AAVZcB7TphBcthWuqXzBvZGoAOmv3dvWuOOEzG7jZTGN13CDZct82m/RTuMdrc9tT3Wkgjx9Qf3K2mgtrmVdbjviILLW8/spFjtjktrNrQKuufy2Ay16/T9PSXj9ecXWEenr+ytOAdphiXy5CmhKydyN4+IrmnpjGLqQo8RFRJkIsVcY3FrbXM3uHMnoKjKqpZTxlz1KDVYvi3Et7t2Y0AVdSSdkTqT/AFqoN4uISl79guylpnTuyt9vl61E4fhXVzfu3B3jIUawB4VQgZFzTuh1LdZHOakKmrhjiMY10tZdtTUxcEU8bdBzvz5m3Q9E3j1KtbvKJIYIw5sCDA011XMunlU/2Wq21dI+kkOo+SpWKMdTzsqYxzsVPv8AE2tXVYH6twCrACQIEggaOuzRv4tDIqUpaUPhyj027j82ut1VWPinDneg6xB5/dabhnGVchGhXIldfC46qefpuPnWh0dwS3lv5etdsc40DtL7eatga1roC7RZSaIvL/0mYPLiVeP2ifNTB+RWrLgsodEWHkVWcYjyzAjmpB+uwYgnM2GBkb57BB36kJ86gLd2xux2ff8APip0k1GE6btTnCuKl1XEr7fsXgNs0e16MNfUGoXtBQOw+q47NiFK4RWNrYOE7cJs4gDF4WyT7eGdf/ULsPmoqUoaZsmCvv6/z3qPqpy3FW9Pz6KPxbDtcwjqqlmt3EcAAkw2ZDoNelcfYqpEcz43Gy6O08GeFrwLlZDG425h7ZkMozAOhlSQQI0MdCYOh+FTvaKKORzJd76DmuDszU93c4PG2queCcca0GChLiSZVtQHHPTZhoCKrMjMvhe3Qq+yQ02ItzNOv5on73GzcKjEHUgxcAAy+I6EDdfmIrw6Di6FR1dhbQP2uXJW/EcEt3ChX0YKMtwakDNOv30riiqHRScKTbkVF01W+ndY7dFmMfhWtvDCJAK8wRyIPMV2ka3V0pJ2zxXYtF2SxBa3dtttayup6BiQy+nOOs1yVseeAuduCNVA47TsaWyN53+CrePRNv8A/mxPp4orqjuGMv0W/CCRTOv1VFgMcLJLNJVkcZAYLSjQZ2XnrvXZDStnkDOa4sZlijiIeLnqtLwrCMuDQliEZQ9u0YulEzf2hCmDM5Y0rrxqrpIZck0WZw3KgaGGokbdj7NPJI7QMRhcOAxKlrhiANVgTI1+2ak+zLoXMdJEzL/v9lEdoOI3Kx7r6rR3rBUWkn2LVpPgomvn/aCQS4i/86q24WAylaFR43G3HACARmAlmIOug2NTPZmK0znHUAKLx944Qbe2qdvWj391ROZS+gAKfgMmvP1rqGIkyOaGHfksHD4nxDO7lzVFavsMRc2JGbUGfmOdTTI5XtBaDfzUYe6UtxcK1bGIRbzHK5G7DbxHYmVP8UVpq6GYShxaHgclmlxKCRmQOLSeaa7VKzsouMTA8MCNtzGqtPkTHpXvCO6RSFgYWPJ5/wAFasQiqQ3iXD2eSz74QQSGkgTtH51YnxZeag45rnRTsBi3lLmds4aM2Y5jERJ56GNelZEcbmFltFh8jmyB2Y3V32axQv58vhvAA5RoGidV6N1HwqjY1gr2Di0+iuuE4s1/7cu65xjBi/fQiBd8Omwua/J/xrdg2MkAQzLVi2EtdeSIKjxNh2R/CxKEZtJK+1M9NtvKrlM+NoBB3VQp4pXPLeiYxh+qTzy/gaw65bYLDQC4haLg3D3dRmLKMqwV1J0nUSPPzqFrq0UpBjjLj0GynYoH1tPwZ3hoHonn5qXxXhACCWf2huF6H96uH9and/05HuWluBQDV04KYHD8ptd5LJGi+Hbbr7W1aJ8WqHRnJEWnqumnwmma/wAUgIVtiwLF3D3rYAWIIGgEEhvirfKuqiqH1NC7P6Q1Ps5LgxGNtFXxyR+idPelcU4nOa5dJVF5b+gA+0x/1pVAmfLXT5XaNHwVsp6d0zsjFAwuGZmF68Mr6i1b3FlTzPW6wiTy29NtZVCmYIIdD8vuu+edsTO70/8A5O/uP0HxU2KgL39ajbW9aZZtxyP5EER0IIBB5VLYdPJSPEke/wDC7m4ayWMiXmlYw96hVzBGoaIgiZkAaAyZPodIq54ViY4xkG53af4/LqFxPDncLI/Yahw/n8skYK0XRrL6OhEa7TqpB9SASOTL0qVrH8CoZUt9F2jgouij49O+md6TdWrT9luIG5ayuTntnKZ9qOU+e49Qa81cQY+7diuygnMjMr9wrsVyFdoXaysrJfpCsJksXXUFbd1c4Oso2jCPhUlhr3BzmNNiRp61GYkxmVr3C9j8FnW47hlK5L2UJORbdggCTJ3IBJ51Fz9nsRqJhLJIARsVIQ41QxRcNrDYpi92jsAplRoOZbsW0tBlMFcoDQXVhIJ6nrUqMGllp3RVMgdfY32XA7Fo452y08ZA5+aeXtiviVVvZfDlylQ2UIqkNvzBOnWtEuDtdEyIS2tvbmtkWKnjOkMWa+3kmbfHY/Z4XFE9QzA/FbVRzOz9BGSTKQeuq6zjdU8f4Q9tlVdpMBfx2abTWCVtgF8x1RgJkqCSVJ+FSVRJTQ0jY4357G+g1XDCJpKkvkAZcdVV4bsvfsBRbdHgS0uFDEmToT896g5zNM/SN1lZ8PrKalbbitJU3GcPuFUZgq6QZYNBk6SsjXlNHRSM9JtlMU9bDV34Trqz7P8AFO5U2rxD2TJEGWQnfLpsea1zysjl0ctdXhhn1a2xVzfwWa2FBW9YbxIQfEp6qeR6rz1kVwmV1M7LJ6J2+ygoZpaOXS4KY7kYax4/BbYyf7W8RsoE6IPz13reXNkb/p6dV1E1GJT2A0HwCpON2LxMtkR7ihgHJAS39kRBk6fz6VLQ4fUStzMF17q8ZoqMCnzbc1E4TwtUYm9ctOrA5gczSSDr7IPvBBr2MMxKN2eEAFRE+OYbK3I4rTYTG4S2ndrcZU+6HuMmu8BkaPca6HxYtKM00LHEc7/ZRPfKGPSJ7god42DqLxYDQSzjfXYW4rohixKLwxxtF+V/stTqigk1e4kqywnG7aznvF5Eah2jUfuDzFcFZg+IVLD+0xp63+y6ocXpIzYONlWX8ZbtlWS6MuadbbE6QRoV3161nDMOmoHObMdwtz4n4yL0hHhN9U3f4zbdiWuDKZOiPmJIjWdD8akadkMLiWDdbKvs9i1S3huc0DyJ+ijWMTZ71mDFs0wq22L6+UV195sbqOk7HVuTJnaPWT9E7xAAhWKXrajcvYuKN53iKw6rY46HVeKfslUNGXiMv61DxeM8Ld0zKjNml7bhD0IYNE/jWirMVRYndqmMP7PVtLdpkab8lDwlu9eLJnVjBYhQ2qjU6ROnlvXTTVWlpCuDEsAmp2mbT2J20QuUDXLrPU86m2R2bZVGSTx3XLFoo2ZHUCZ1zAjWeQ3HUGtLoz6JF1v4wsLFatQ+Jt964yXFIVXiBd1MQN845kCD8qo+PUMFO7Ox3iPJXXBK2advjHhHNJ4li7isqXLguXp0toJOaIl4AzNHI++K6MOw+pma2aoNmhaq6vghzR07buPRZTi2HxJd7eQW9faJXMCNoUaAR/SrK8GSMCM6dVWRPBDITNfN0tsnOE8OvW1AL2zHPc/ErNZa3KywK5aipikddXF+xnQLKyIkxAO/QeYry9hPNcDHgHROG14QvQLBGwYbHajmBzbOXhsj2yZmj4FSBeuG3kuOGAMrE89/sitMMMcV8oGq31tTPUADp5FS7Vh7jreuHOFgWVjZgqgsw+08ggHlE1QMUdJTF7GC7ibaefNfS8Prw6gjDG2c4eL2G1lYEAqSGkhip8iIJ15xMGNjpvMVuronQMa57vEeS8ljh6QtdR7jVrii5lSFLT8ylYD2xoSSDBESv74nw6b66VL4X/mW+HN5LfWj9k+KypbHaFO8a3ffOFMJiVEEgGAbi8x+8NfWvoGIdnW1MYliGR+9vNVGkxoxPMbvE3qrq34PusjjRgZRhG6nly+AmImqxLUzQN7tWex31UwKaN7xPS+0fRP4TEd3eF4aowAu+R0GYjkNjO3tetWSnfxqYRuOo2PVQcw4NUZWjQ7jotkDXJ61JJVZWUi9aVhDAEdCJHwrIJGywQDoU0mCtrsiD0UD8qyZH23XkRsBvZZL9IyMqWXViBmKGCRuMw/wH41I4W1j5S14voonGHPZC1zDbVZ/gVtLltzcuvmVgAvfC2MpG/i8xXViLpacg08QcuLDGRVIPeJS32qxPBbJfKbdwt+9dHSd8m0VWW9p6sy8HhgOPIqfPZukDOI55I6pu3wzBTC9yxOw+k7/AAgfOpB1bjIbcRD89i4m0WElwbxPj90YrhFnJdAsZHRCw8dwkFYOzNG08q5ML7QVU9YIZhZbsTwKmhpDLELnqq/s4w+sRgCrBSQdjEj86m8dZcMJ2uVGdmpnMmcGm238qHxfgxSXtSyRJG7KOp6r5/HrVUlh3I2X1bD8UbKAyTQ9eqt+GcYspYRLdtjcnSyBOe4d3LbkbacojaueWESlpcLgcvqo6rw6aSpL5XeHr0HRaPgfZxi/0jFkXL32V+xb6ADaR8B57mTigDSHO1PyXBVVzcvBpxlZ8T61R/pHtxftHrb/AAY/9wq04Mf23DzVCx5v7jT5LMYV8rox1CspI6gEE1KTML4y0bqFhe2OQFwuFscPxNLy3HtSuQrKtatbNMQQDMRGtfP8bgrKGPi8U2J26K/YRUUlY7htj2XMXxVLKobgZu8DkBbdsKIJXU6HodK34HTVVYwT8UnXZeMZqaalJi4e43WIAq+2GxVBNtUjHN9UB+//AJf6VDYm3xtPVX/sMQXSg9B80ngnDWxN5bSmAdWb7qD2j/LzIqJnlbCwyPOyv9TUCCMv93rXo1x7GAsFlTKogAD9pcY9WPPcnkBNVGkqKnF6g2cWxjppdV4NlqZQ0nU+4Kmwnbzx/WWiiHdldmKjqQR4h6RUs7BLMLo3uBHmumTCi1pIcCVa9skLYK8J0HdsI2gMuo5RrUdg01SK18NQ65t8FzUVhOwjqsn+jpf9ut/8r/hVplPhUpi3+XN+oWp7W9j82a9hx4tS9sfaPMr0Plz/ABkKHEizwSbfJfNcQwsPvJFusFVhBuLhVsixsQtD2dv4q6O4sHQf7wj9kDvDfZkHbfpFQ9dBRh4mlF3DYKYoJqssMMZ8J5rXYLgdrCICPFcac1w+0esfdGv85qErK18ul7DorDRUTIDcanmVhONcRvnGvaS86hrqoI2WSq7cwJnetET3WzE6K4Q0FJ3fivhBNr6q9fsxiB7XELn/AKTD/wB2oybHoIjaS49hXC19GRZtM33/AGWU46+Kw11rT3rhESrZmCsp2Ya+4jkalI5xK0OY64Oyk6SloZmZxEB5LSYTstda1buNi74zorEAGAWAMTn1iYqOrMWbSuIcxxA52NlwSS04e5ohboT8FG4/wF8Ph3vfSsQxBQBSWUHMwH3jsCTW+krXVF/CWjfULbTPhlmawxt5qNwPD37ltGN+4tp84eLhzPldhlmZEg+1yE76VwYlVshOY6+Xmt9XLTwZmhgzC1vK43WkZgFCqAFAhQBACjYDoIqpEvmeZH+wKPgiMh4j9/NIS2WIVRJOwrZGx8rsjRqdl2l4a3MdAqfimNa830XC+LNpcuA+FhzAPK0vM849x+nYJg0WGw94qPSVHxPEn1snd4Va8JwIsoUskcg9xoAuMdAsNpl1ICe86moGvxasxGoJpQcrFMUeH01FCGznVyreLXjgyj2lC27pfvMO093mUiSo3Sc3LYirBhgGLU5bVM1HNRVeXYdMHQO0dyVr3kBSAy5lk221ZJ+yTttyPvFVKeT9NqC2F+ZoOysEcXf4A6VuV1t1q+z9wmyszpoCdyOR/L3VNsqG1A4gFr8lGiB0H7ZN7c1Z17WUURFEVB24w2fB3OqQ4/hIJ+U110MmSdq4MSjz07vLVeVkVbbW1VIC3GFxE/RrvVEzeq+BvwNfK8cj4GJh40F19Rwl/eMOtzsovD+FiyL3fWrbfWAJnCPKgtmIGsAiDVgxnGwyFjoJNdLhQeFYM4yScdmlzYp9uI2bbvbvPBttdt+yzZrTTlEgaQGjXkK2SYU+aeKrhHrWG4rHDFLSynmbLLcOulSY3KEdNd9+W1TOMsLqa/qULgEjW1zQ7YrQdiuId9iyg1CoxYxodlj0109KqUL85sNleJyQCOV1s+H8AsWXa5bthWb5eSj7I8hXQ2NrTcLxLWTSsDHu0Csq2LlWF/SamuHPlcH/AE6msGd4nBV/Hm+BjliCan7Ks+tX3ZV9MQvVEb+64/76q3a2LNR36K19lJLVJCV2oH1WHPQ3R/0z+Zrl7GuvTlvRb+1jbSNJWemroqcmsX7H8Q/Bqh8T9Jnt+SvHYc/8RKPIfNaH9HAGfEnmEtgejM8/4Vqm9pHkUJA5q7Yr/QOWqmfpDY91hxy7xyfUKI/E1y9kwO7n1lacNsJXHoAsRNWmxU4NAcqvLnatzhvoxRIyC3nLHNA1Gm06CuRtDG2cz8yLKNGHsbKJA7ndSP0c/wD5yf8AI/4VukFmLzi/+W9oXrtcuyqu6znHOx9rEXBck22nx5QPEPybz/0O6nxCSFuUahR1ThsUzs2xV3gMCllAltQqjkPxPU+dcckjpHFzjquyKJkbMrRYLPdsuI929leoc/DL/OuOaQNNua7YGXHQLy3jV2cRdI0Oc7aGRpPrpNdFOP2wequdM0iEAnkt72AVnwniZiTduasSdAqjcnTY1AY/TCcxsZoTf5KBxKzJ9ByCf7T8F+k2SoH11uTb8/vJPRo+IFceB4g6GTuk2hGy80tSYJA8bHf6ql/R0hJxBJOgtrBJ0OZ505ezU1jhvS5OTnBdWKloLMttblZ7tLfL4rEGTHesN9NDl/KpdosApGhY1lOzTW2/rWk7PWCLFsnmsj0JJn51SsYje6qcToFEzsElU55P4FbOqqEzuqG5PdhtA0b+LZdxE71tpcGqKuHis5cuq5qivihkDHqn4txBnb6LhfG76XHB080VuSj7Tc9qu2B4LFQRd4qd/NVnE8Tkq5O7wbJxuFWrFh2VmFy0uYYhWKsbmgVAB9g7Ab86xSY5JXVxiay8S9z4VFSU2Ymz+RT+DS74bmKcvdGqIQItT9rKAFNwjbTTnrXFjWLwUwNLSADqQunCaCea01Sb9AU9i7Cm8LpYPlAWysGEG5d53uFifLQHpXDLjjIKMQ03pHcrsjwozVHFn2GwVnwXhBunvLnsb67sf5fjUVh9AZ38aUafNSFXViMZI9/ktYqxVmAsLBQxulVlEURFETGMsC5bdDsylT7wRXpjspDui8SNzNLeq8TAI0O40PqND86usbszQ7qvn8rC15atTwd82FXrbuOvuYBx+Br592wp7SNkCv3ZOcOgMfRSbmKX6R3TC2qPbDI0BSrZZ1aYIJDDXqK9/o8FVhgkY3xLBxaWDEeDI7wrj4e292/cZEuQllh4pUMQVYSrRPhneuyWuqaOgj5ELmZQ01VXPuLhZ7ieHFvEXbY0GYqPJWGnrowqceTU0Bedy1V4AU1eGjYOVx+h7B64q8RzS0PcC7f40qoUTfASrvM69l6XXctC4aIsR+lBfq7LdHYfFZ/y1K4ObTkdQojGY80A8ivOzeqz6BVYR3Vl2X4hF26IOti4PgUb/KagO0cYfROsrD2ebw6sFSO0HEQcMhynS8R/eT/41BdjCRnaVM9q4s4YQs3+sh0NXzRUvuzk3iuJDIdG3B28/wCtQ+KFl2kHqrZ2TZwah1+YVh2L7RLaxIDBgt1e7JjYkgqfQMPcCaq+Ixipp3RFXmua2WLwn0dVse1H1+GZVBz227xRIEwCGEzEwTHmKrfZ6U08joX3+646d/ClD+R0XnAxJOyOfdVx4qmeMwDMCF6BcUYfh7J3We4LREhA5z3CdQQJIXMddvDUU2plkr8h9AD4qFMjpagSF1gT16Kn/R1iCmNVrivbQW7ks6lVG0aketSUklxqFvxSVroMoN9R/K9X/XuH/trf94Vz5wq3lK5+vsN/bW/7wpmCZSpti+rqGUhlOxBkH31m91iyx/6SsKWXDuo1W4VP/K4E/wCEVzVIGh9fyXTTG5LfV815hj2m7cP77/4iK66YWhZ6h8ld4W+EBb/swcvC2b/h4pvm4H4CoypAOIxDyKrlYc1Z7WpfY/jXf2gjn660BJ5smwbzIiD7jzqL7QYa64qodCN16rabgSXHolaDAYFFuPcTQ3nQuOWZc0n3zPrWpmIisgjYfSzC/rUfI5xaGu/pBt6l5Di7uZ7jn7Tu3xYn86t9rWVsiGWMeVl7Fwvh1s4WxbcezbUA7EaDY/lXJU08c48YVOkqHiZzm9VDx/CmRSCou2jupE++OR/eFRTWVWHv4kBuOi2u4FU3JKNeqocFgBZLth1N224h7RMYhQDP1bbXB5c4EzU8zFKfGYeBK7I73KIOHS4ZJxohmanP15hlUTdDKrZlVrTG6riRIBGVWGokmK0UmBYhTuLInAMPPyW2oxeikAe8eLonrWJYqS65VcfV22E3AN+8uNvnbkojSuDGhSUcXdovG87uXdhxqql/Hf4W8grDgvCe8Od/YHL739KicOw0zHiP9H5/Zd9XWcPwM3WsRYFWkANFgoUm6VWURREURFEXDRCvHu0lju8XfSNnzD0YB/8ANVqoZM1O3mVTMQiDKs8gruxfwyIy2rltFcqSWd2aQOmUhdyOdVjF6PEK3wFosNirNhVXh9G3MHalJv3sK+U3GtOVXKGm8DEkxCgDdjXmho8WpoeHHayzWVeE1EmeQm6P1lhlXIty2iTJCpcMnaSSJJ9TWqtwXFa6xlcLBbKTGMLpBaO91S8cxaPe7y22YFUkxHiUBdjrHhFWrDqaSGlEUvJVbE6iOarMkQNl6D2Pwos4SeTF7mg1IJOX1OULVVjjMYy+Z+auDH52tPkPkpQ4yf7C57ip/Ova95Vy1xZ2kCyVI/tCy++MhmiZQq3juHuX0AcIwBkKqtvtOYgnYnYV0Uz8kgcTZc9WwPiItcqDgOFAXEzYZYnWXuty+6ygH317qsWyCzS4+pv8qMhoPHdzB71pLXDrC6rYUGCNEGx3qHfi0kjcrmuI9RUvHTxxnMwWKRi7NpU/YJEjRlEdOQOta4qwx6RxkfBbpG8T0zdQS9vlZsj+E/8AZWz9Rm/7blr7vH0XTfWP2Nnb7p+Ps0NbOd4z717ZEG6jRFnGFTKog/gI/AVjvVQdovivdr7uunf1jcOgA57Ix/1FYFRUDaH4j6LGUdV0cRu/H/hn5a1jvFUf+T/9D6JlCExVx2EkgbaJA1AO5J9Z86xx6sD/AAh/7D6LGQKVexJe0+TxeEgR4p06RDV6ZNUONnssPXdeiwNN1VJh733SP/LUf5a6A0lLhLGHxHLN8APyrOQpmapHAcE6XHYyAwlhyLSIMdfanrpWWAgrDyCFL7RYTvLDDoVYfwsD+E1mZuZqQGzwvGuE8OOJxHdKwUuXbMQWiJbYEE1va8RwtzA7K6TVIp4g+19ua9Iw/BSuDOFDHW26d53bRLkknLM8zzqturga0S8N2UC18p3VbdUB0xl8wbXWAxll8BiwEfO9vKZylQcwkqRJ0IMe+rObTM1Gh6qeY4VkBLha/tXo2Bxy3LYvW5ylGbzUgElT5giKpceEyUuJhrR4d79FXpGlpyv3uvJLSFgFG7ZVHq0AfM1diLbK1PJDD5C6+gbVsAAcgIrSd1RHOzG64bXTT8PhWFhVnEeEB9QMrfeXr5r+YM1G1eHRz6jR3VdUFU+PTcLOY/BgXFe7aVri+zc11PLMNnI3GYTpzrT+r19HCYDe3Vev06jqJBKNxuFN4Nww3WzvOSZ82P8ALqajqGgdUP4so8N/afsuypqWwtyR7/JatEAEAQBVoDQBYbKIJJN0usrCKIiiIoiQXOwH5CiJPdk7n3DT+tEUTE8EsXGLPZtsTGrKCdPWtrJ5GCzTYLTJTxyauF02Oz2F/wD17P8AcX+Veu8zf3H3rX3KDcMCdXg9gbWbY/gX+VeTPL/cfevfdov7QnlwFsf7tP7o/lXgveRuVs4bP7QlfRE+4v8AdH8qxmd1KGNvQJ0LWF65IK0WUk2hREnufM1kGy8lt0ruvM0umVd7sdB8KwvSYxWBR4zCYnnG+h23pcol2cKqhQNl2+EVm6Jr9XJmzZRMz/LTbnXmwXsyOIsn3sAgg6giD5jalgvCaw+AtoZRQpIAMdBsKWRLfCq2WVBymVnkdpHQxWdUSkw6gAAQBsBsKG6ISwBsN9TWAskkpyKysIiiIAoiTdtyCOoIrBF1lpym6xdr9G1lTIv3weoZQfiFrYH2AAUq7GJXNLS0WUkdgrXO/iT/AOb/AErAdbktf6m/kxvuCD+jzCnVjdY9TcM/hWS8lBi1Q30SB7AnbPYTDKCAbwB5C84B5agETWM2q8OxGYm5tf1BO4fsPg0ZWFtpVgwJuOdQQRpmjcUzFH4lUOuC7fRaMCvK4F2iLkVhE3esKwIYAg8jXlzA4WIusgkG4XEtFRCnQbA7VkNAFkJvqlq55iPmK9LCXREURFERRFyKIu0RFERREURFERREURFERREURFERREURFERREURFERREURFERREURFERREURFERREURFERREURFERREURFERREURFERREURFERREURFERREURFERREURFERREURFERREURFERREURFERREURFERREURFERREURFERREURFERREURFERREURFERREURFERREURFERREURFERRFn8Txi815rdi2rBN83PXKTOYZFmRMMfC2m2YidxfGmyYfukBuX2yqHMKkKzuWjeAhEDckbCSCJf60uWl/wBot+LOVU2gWVhGbNB/Z8wQx3GhMiiJGH7T2Hy5c5Vu78eQ5B3oDW5PInMB5EwYkURRe0HaC5Yu5ALSL3YcPeLLbdpYG2LgGW2QANW++NDrRE7a7Tjvb1trThkuLbUKM7PNpLxIAOgAbc6ez1AoikYXtHZuFBbzuGyywRiilhKq5jwtyIOxImJoiT2Y4+uLtK6+1lQvl9gOwDFA3MrIkcpFEVNge19x2WO4fNdu2zaQsb1sWzdUO24A+rEyF9rQkwCRWHDu1tu5btlluLcdLTC33bBm7wMRkB9oeByTyCyYoi4na+2brJkfILaMGAlzca49nusntBw1sg+jTAEkit8HxS3cQuDlCsUYP4SrAwQQdjt6yI3oi5jeKJbCSGcuYRUGZmgFjEcgBufLqKIo+H7QWnuLbUOSwUzkYBcy51Dzqhy9RoSAdaImLHaqy6B1FzxILltSuV7gJCjIDuSxUQYjMJ0M0RQr3aO8uGtYhktKCBnXOSWuFsot29BrAJzERtpuQRTD2iH0hkIAspbuMbpOha2yK4HULnifvSOVEUbCcfv3cqLaS3dZ72lwkhUt5YzR9s94gIGiyfajUiicP7aNeuWQtsC3c7nQ5iR3ls3PbAyBlPh7s+JtxuJIrvgfFnvPiFe33ZtXQgGYMxBtpcBaNAfHsJjrRFb0RFERREURFERREURFERREURFERREURFERREURFERREURFEVHjezyXLhuB7iEmSFIgnQzBH7qmNpAMTrRE/jeDo9u0ilrZtENaZCMyEArPiBBlWYGQdzRFDu9l0eC92675zcLPkaSVCDwFCi5QojKogyd2MkXcD2Yt27ItB7hE2Gk5c31Pd5Psxr3YnTmdqIn+JcE712YX71vOmR1QoUYCeTo2VvERKwY9BBFHXsyi3Dct3bttiVK5chCxbWyQMymQyokgzqgIjWSJWA7OJZKi1duosqzoGWLjr9pjlzS0DMAQDG0SCRPcA7P28IMtpmy5EUqcuUsojvICjxsMoY7HKuk60RSOH8MW1ZNpSxBNxpMZvrGdzsI0LkDTYCiKC3Zm3NpluXFe1btpbcZZUIHEwVIJZbjqZEQdI3oiZXsjbBzLduh4BLSklxca/wB5qkZs1xxA8MMRG0EVpguFW0Rkb6zOxdzcCksxjUiMvJQAByFERj+Fh+7Ks1prc5GthZAIylYZSMsRpHIURQj2btm7auNcuM1rLlzFWaVUr+0K95DbsA0EjbUyRQeB9k0Fmx9J/wBoe3aVFDhWRNicngBOw1OsAedEUkdlLQs9wly6loo1t0UrldWJLSCpysQSMywYPkIIlf8Ag7B51b6PagK65Mi5DmZHLERq0rv5miIt9lrVuTZZrD53fPbCZgHEMsFCCugIkbgURGH7K2reVUZ1tK1t+5BXuy9oKqNJXN9hDAMEqOpkis8Fw9bdy84JJvOrsDEAhEtiIG0IDrOpNEU6iIoiKIiiIoiKIiiIoiKIiiL/2Q=="/>
          <p:cNvSpPr>
            <a:spLocks noChangeAspect="1" noChangeArrowheads="1"/>
          </p:cNvSpPr>
          <p:nvPr/>
        </p:nvSpPr>
        <p:spPr bwMode="auto">
          <a:xfrm>
            <a:off x="155575" y="-1012825"/>
            <a:ext cx="428625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2" name="AutoShape 12" descr="data:image/jpeg;base64,/9j/4AAQSkZJRgABAQAAAQABAAD/2wCEAAkGBxQTEhQUExQWFhUXGBoYGBgYGBwYFRwaHh4YGRsdHRofHCggGBwlHxcXITEiJSkrLi4uGh8zODMsNygtLisBCgoKDg0OGxAQGzQkICQwLDQyLzQ0LCw0Ly8sLCwsLCwsLCwsLCwsLCw0LCwsLCwsLCwsLCwsLCwsLCwsLCwsLP/AABEIAJ4BPwMBEQACEQEDEQH/xAAcAAABBQEBAQAAAAAAAAAAAAAAAgMEBQYBBwj/xABJEAACAQIEAwUEBgcFBgYDAAABAhEAAwQSITEFQVEGEyJhcTKBkaEUI0JSscEHFTNigtHhU5KywvAkQ2Nys9IWg5PD4vE0VHP/xAAbAQEAAgMBAQAAAAAAAAAAAAAABQYBAwQCB//EAD4RAAEDAgQDBAkDAgQHAQAAAAEAAgMEEQUSITETQVEGFCJhMnGBkaGx0eHwFSPBQlIzNGLxJENEU4KSohb/2gAMAwEAAhEDEQA/APcaIiiIoiKIiiIoiKIiiIoiKIiiKDjuJpa9qi8ucG6lNYHjlm4cobK3RtCfTrReWytcrKi2LtERREURFERREURFERREURFERREURFERREURFERREURFERREURFERREURFERREURFERREURFERREURFERREURM4m/kUk+71rKLCcYxi98wfxRyJIWYBMjSd6wTZQmIVjmOyNCrXxVs7KEg/Z2j0J38xXkuUfTVb84uNFtOFY4qgDkn13r3YKztOitcNj7b6KwJ6TrQrLXgqSKwva7WERWURREURFERREURFERREURFERREURFERREURFERREURFERREURFERREURFETbKeR9x2oi53kbiPPcUuicBoiJrF0XayiKIiiIoiyfH+KfWZQdF06yef8AL40KwCqW5iFuE858p8q1uUXV0+Y3AunMHw0E+EADmY2FA0lc0NOSdlI4yVUrbLMqxMCJI10+XzrabLorqxsFgN1UXXUEG0zBl5NHyZYg+tHWUZFXuc8LdcMxjZBnbNA35/1rIGisjXXAKsrN9W2IP415K9ghO0XpFERREURFERREURFERREURFERREURFERREURFERRFxmA3NETfeTsJ89hREpVO5PuG1ES6IiiIoiKIg0RJpdEg2xy09P8AWtLlFySPP5H+X4VglZQt8HSdenOvIka42BTKdynq9rCKIofFMV3aEj2jovr19wmiLz5MSglmGZp2JMD4HU0DlXq7EnhxawbKOl4C4rICJ5CTt0kyJ9awbXTD6173ZXrVW8cqjxmB51kEBT5AHoqt4lcS4+YZWUgCd4I0gnlyrw46qIrY8xvZRU4as6LJPvrAuSuJkOY3AVnxQm2iIGykjc7b67a7zArdbRSlTUNgjGZU5ushDW7uYjUiGVvcZIPyryW25qLixFub7LdcLxhZRmMmN9pHWvQF1YmOuLqwVwdq8r2HArtFldoiKIiiIoiZxOJW2pZyFUCSTsB1rU+RjD4ishpcbBOW3BEjUH4VtQi2iVRYRREURFERREURcmiJBujlqfL/AFpRFyGPl8zRF1bQHmfPWiJyiIoiKIiiLlYRQeL4020ke0TA/Oo3E67usNx6R2W+ni4j9dlQ3uNXQpdrgRRuco9wAgkny8jUPh82JYhJkhdbroPot1Y+ko4+JJ7kt8bdgZnZZEgaFteoWAPTMa76qWOjdknkc4+QFv4XNDxKhudjQ0eZ1Ue7irmVirZyoLZZdWIGpgh2E+UV6oZqCvk4JLmn881qq++UsZkAa789STaus1hGcQzksAJ0TZRqdZ3muXtKyCkIhgJv1uT/ACujBpJp4+JNp5WspPB1HegkabfEf0FcuABzjnO2y7K4iwAWm7sjYx5HUVblGJQJ50RU3aR1AQlgDmygTqS0QB1NaTKM2TmtscTn7LGYpLYIDCZ5gfjFahMLqBrKOzzpun8PatgSIj5nyHmflW5pBXmkpHZgQLKGlsXSz3SYnwqCBp56GvYbdYrsUEDyxnJICd3cD2m8J3DEfDNoCD50cLFeaHE+O7K5a3BYxI2Cn3CvYsFN8NjTooXG0V3U+0MsA9CCZE9dvhXl51URiMQe652VV+rlGsH3k14uSo9sDDoArzEs9qyoX2jA1IEdSSeQ29xrcL8lMSyiCIZt1UnG37ZDK6tG4V5aOfhKidOlYLSBdcDMQHEsCttw7GllBaJ6jb1pbRTjH3Fyp4asWW1doi4awij4zFrbUliBXLPVCM5Wi7un18l7ZGXbKtxn1gYNsQR00IqhVNdM6uBkOxt5LsjAaQQvPv0fdrXw5XDXyWt7KdzbIEmeZTQn93Xlt9PewHVu1lI19C1w4ke/z+69ZtvIBBBB1BGoitCr9rbpdERREURFESXJ5R76IkC1PtGfkPh/OiJwKKIu0RFERREURFERREkmsXsLostxfEd5cPRdB+dUPGKwzTkA6BTNIzIy/VRLqWWNqze/3rFljQrAgGZ0zezEGrR2WpqqCB1Sw6HlZQGNSUssraeXcpCcJK+FbmKQDktzQe7L5V6PaSRzyH0gJv8AnJa24I0Nu2Yj2pOEN5MQiLda7b3uF4+rHOXBMNGog8xpU080j6Q1EsYjI9hXAzvcVSI45S9p3upd3UnUnoTvHLevlNVLxZSQb9FdmANaE9ghBB85/P8AACrhQx8KNjR7VFzOzPK1M1PAgi4XMoWOxoWFGrnYbdNSeQE7/nFcdTUhgsN+vT79FtjjLhfkqDuLV5rd1vFcA7xCZEAysgbBSGkTr7xpC11TUQxPA0+ZJ5e7VdrXFjbDQLM9ocPcFx7qAtbWFbyPX4z5VzYfUTsjtuFwSPu86JmxiE75rIcG4pjKZ1MAkAnQx033qyRPG2xXc+glEImy+E9FP7lCSCMsmQQY0OsHzE1tDyDZU6uowyQnqpFnhyDUiQNydf6TXu914pKQGQOaFWXrRvMzO2RAYAX2j10kV6y5jou+uxFsBy21XLa9y4Ns50JEqwA+MaH1gVlzQCualxRs5yvC2WCNkhSFAb8PjtXoAKX4LGnZRO0NsMU6ZdIPOST8iKw4nkozE4g+11R/QBqZb48q8F5Oiie7MaczVcviHtWUgEloA01/1Ea+dbBsp4ycKEFyg2uJYi2Qx0HM5lcD1Cyfka1yFzRdcbK7x6HRa/AcRzKM4APUbV4bIOZU4Nl3iHEltgDdjoqjcny/1A5kVy1FUblse43PJvrW9kRdusXYx95+J93eiFtsyINVDFVbNPNokTy1iJpNAyPD3yxG7iNXfTyUuYIxR8Vm99VqK+XsJLg49QuIbLxzGhrOJdkOVkusVI3BDGK+zwPzQDzCscfjpwDrdeldmOKstm3cI+qcHOq6i0wYqxUb5JBJX7O40kCNfUxwzinebaXCrlVA0OcAdR8VskuggEGQRII2IrrUedEoGiLtERREURFERREURFERREURFERRFW8fx4sWHuEGBEwJIkgTuNprw+CSdpijOp0Xl0zYhncLgLAHtXZ2VbrHyUf9xqLb2FncbvlaFj/9DETow2SsX2oSMzYQ6gLmdBEDYSwI67VZKfBKpkTYWTtAb0UZLiEJJkdCdeZUE9rwNsMhA5FpEehUgV3nAp3DxzH2AfRcgxKJpzCMX9v1VlcxvEGAy4a2g5Z3AEctM6gev4VC1OEYS91qioeSOpH0UrDU1wF44h61HxONx1sB7q2BbzqrZCrEZjH32jnXmHA8EmDhTm7wCR7PYsy1VfEQ6cWC0NrGgAz9mZ9Tl/NgPjVaiqxxAw+YU2KdxDfMXWhvY0AAD2iPcK663FGUxbEB4j8FzNhJueiyWEw5vfSrjO8XSbaMp8eVJUhZ9kM2c6eXSa2zzxwZY8t+Zv15EqTkLWBjW8tT7VU8a4/3RdLTA3GIDOvsoq6Lbt9Yky3VmiNAOGa1bbMLNbqOrj1KkqHDeLaST0enXzKj8E4u48F7MVJkP9pTqJJM9TqQd4IIraGOYczPcvWIYcy/Egtfp1S8JwW5auYq4xFwuBkaPaBYvcJE+FhlXY6TIPOvckrhEXsHRcdfXiSmiZHoW7jp0Uq3iVylnYqFBzE7jQkA+rADNseYDe1mnqTIbtNhzCimwd5cAy2Y8v5Cd4Ne7+2LiZokiG3BGWdBuNRqNKko5Gk/nJZr6I0shY6ylYvCKzErIzaiIA+G06mfSt17FVHEaO82YppOHDzMa6/jWCbrmpqQZxbqq7Em5edsr93bUxOpJ9wI/EUylS1ZXMgAY43KcwrvaYAt3iHkZEddCxg+YNZIstFNXwzuyOC1uGwlo+KCfIkkT6V7Fl3dyiBuFF7QJmyCTEHbrP8AIj415c6y48Uj4ga06Kj+iRJLH5TXNNOGNN1ER0eXUFX2DuQi+knoBE/19KjY33Zc81cKdngCk2LCz3gklwpk8lgQq/dHM9SfSq5jdZI1/dm6AanzPmu0E22WX4g5TjFpgrN9V7KjUg27ie4Tl1Ogq50Do5MJFzplsSpSINOHPBNvF/IU/j3aUWhkTKbseKCSi+/mf9eVRuF9k2VkoeLiIdd3epVHEcXZT3ZHq75LNcMx1ssy4lBcV2DMTvmGgYRGsGCBuPPe712Fvjh/4U2IGy14Tj73ERyuseR/hbK5ftgJZtMLbXLTmz3a5UiNCG2J+1GugJNUOOmqXTCrnN8psW9L/l1Yxc3Nri4uVT9mO1LWna3fEIWMwP2bT4gBySQdOXLSrSWNc27VuqaIObnj/wB/uvRrbAgEEEHYjaK0qG15pVERREURFERRFFxONS3Adgs7SY8q8ZwXhg9I8l5LgwXKkIa9rIIIuEqiyiiIoiKIoHGsH3uHvW/voyj1gwfjFbIJOHK13mFqmbmY4eRXn/Au0Pedxh5vJcyi3IYC3mAMaTm1gCurFsGleHVDH2G9rrmwzFY2lsLm3Uy6puLkvMxt3liSScrA6ESd1YD3Gqdh1bPh87JHOuCrLXUkNVTujaLELCX8EyXTaYQ4fIfWQPeNj76+utmbJDxWnkvmvCcybI7kVvuM4cZrjgf70p8FEfga+KYkC+R8x/ut8F9Vo3FrGxD+2/xWf7X490JsoEW1ct2ngIM3I6tvIYE19J7O0VM6lbPGLOIVIxyqqDOYnm4V5w68H7o82Het/Coj4uR8KoMlKIsRe0/0kq0U85komzeQAVriWcI2T2yCEnYHaT0CzJ9POouncJ641EnoN/BZe4w0EA7c1mMRj3dVwuFlgq5WuDwgjnBnwKTJLHept2arkzuFm8h5ealoqaOImoqdL6gfnyTKdn7dtCzXczgaC1lyA7e02rH0FDURsdZoLj5bLTPj5ddsbdPPf6KP/wCEQ+q3Ch/4oBHxXUe8VkV0JdlOi5mYvf8AxBp5JNnC3sI627oUjQrzGhkFTEMBpoNoroeCNW8/its1PHVMMkHpc/uFM4q6jCXWWc7oLUyIgsmYk/ZkBgJ0PrIrTHCAS5u55LmwmC1Y0vNsu4XMDmtWMMuo+rLacjcZmIn/AJStR+JOc1zWtNrD5rTjErZqx587e7RbnAcIW5h7TElXKhs2++okc9DVhomkQNzamyjC0HcKtxaG2SGcEDmuo94jw11AcyEEbBqAoGLwqMzG2wgnMIg6Hy5amKF1jeyruIUWaXO5M28ANJkkbA7e/wAqw7xLlp6YB4PmmcRjLt1mFohLamM5J19IBPwpYnQKcqq1sJs5OWGdWC3GFxDrmBMg9dYK1qkcYjqtEFVFVnhlXJwVtQGLMegZpWfMDf41moYJG2tsumDD4YnXujDFSGz5SCCpzaggiCCOe5qr19Y6E8OIa/JTLGAC5U36ba/tFHmdBt+FQUFO6eozTnffqV6e7KPJZnF8Se67W8J4mcfWX9AConYjS3bGvPnzOp+l0OFsbGJKrwxt9Fn8u+igazEpZz3emHtVTxjgZsKrhg6E5S0FSH5iDuOhFWXDcTiqwWs5KDxHDJaQgvN7qpipZRPO6m4bHMO7XMQEuC4OcEbkeZBOmx/GEr8PabyMG6t+B42LmGo5iwP8FXnarBAOuItEFLkSRtm5H3gR6qetVfD5S17oHekNvUrlRSuc0s5rXdhr+bBWv3cyR0ysQB8IrreLFRdY20xVtjcYLYBYEyY0/wDuvC5E9ZuhlDDYiaLKXREURROI45bSydTyHU1w1tYyljzv35BZssjirguF87ZnhS6RslwEL7tPmKgRJPC5te7r8CvctM50V3DQ3APqUfs9xq/ZudwwN1BOkjMANZUkwVjWCffyr6HNHBPTipYbX1VXo6meKfu7vF87Lc4TFLcEqfUbEeRG4qIIIKsLXh40Uil17su0RFEXDWEXivFk+jY5+Xd3s49JDj5EVcYHCejF+Yt7tFUpP2KokcittfVSr2zzveBuQzgsg9Ggr6sK+a9w4zJYR6TSSPbqr+arhvjkPouFiqq7w3v72GugeO3ctrdHMoGBVvURlPuqY7P4s7u0lNL6QBUTjOHXqWTx7Gysr10NZZebF749FcIf8VQElPnw58v+o/MqZZNkrWx+QWX7YW5t4Z/K5bP8LBl+Tn4VcOxlQX0hZ0sqz2ohyVAcOandl8WDbtiAIVw7E6BEOafeWWq32rjdTVr3MGrx89CpLB5DLRtYOTl3G465jHNrD+C0B9ZcOgK66t5a6LuaiKKjEUIEp219StIihoozNUbnYJV7D27YW0k5IzGdDcfYZz9kdByrpbVMmdlbcN+ag6qqfVSXkOnyCpl4hfQksxtETCr4QgG5/eJ2BO9d+3hbp6lP01HT8MODQQpeE4+1yBiWKqdnQAXAOrgQGHz8q0SU8T9xquWfCA9ueEa9FcYvAnJkZu8tkZhOum4e235aTXFFMaeThy7H4eaiIKiWmkzDcLN4hjaLIwzADUETmTnvv18/KARIOaeR9qsMsTaqITt0cFMwCqwGVgVy5Y/dVdP7uUCd9YPU8dc1r2g/1KtVTSx3jFirPhfGb7YVbjHu1dPADcZ3yk5QYVVCjTTWalqmGlonCOSVxdztovETpZ25g0ALt7Em1hxeJDkvlynOv3uYufumunCqeDEHlrHOFvNcGJTy0cYcQDdTMBh1KJc0Q3UzQqs2h1ElrkfZB2rRiNZDQSmHU25krfRwyVcIkdbXlZRjj1B1DtyMCAa2UtZDOLMOq9GlEOoCLtu27MLZKz4gpHI8xrXQ24KrmJUZfMSTuo/fIjZS5zAxquh5GIJJ0rxLE5+61U1JwnNsdbqaOKB7nhkRouaAs9TJkAk/IVtdJFHZzzYc1ZHNkIOUXclcTuLbW2bjADKCzciSdSOtUeWJ9ZVlsAvcrq4vCj/eO26qLxGLvCyoW3aJiWJlvWDqTyXar5hmBxUEJnkGd/yVelrX1cwjZowq4OGWzb7tFyKNTbmbzifaYbkTy5VCYi7EK0cQizArPRCmpjwwQXdVQ4hO/BMtnAAyDxAgSZUToddRzqWwHFWM/bIAUVjmGPmHEbqqe6oWcxjUgaSTGh0q5mYAXVMbCSSLpsXkOmYj1XT4gmvIn00C9d3I1BV3wviQRXtXtbR9rqDpBXo0wfOPKahcTwxjnCpi0cFZMHxZzfBKdtj/AAVZcB7TphBcthWuqXzBvZGoAOmv3dvWuOOEzG7jZTGN13CDZct82m/RTuMdrc9tT3Wkgjx9Qf3K2mgtrmVdbjviILLW8/spFjtjktrNrQKuufy2Ay16/T9PSXj9ecXWEenr+ytOAdphiXy5CmhKydyN4+IrmnpjGLqQo8RFRJkIsVcY3FrbXM3uHMnoKjKqpZTxlz1KDVYvi3Et7t2Y0AVdSSdkTqT/AFqoN4uISl79guylpnTuyt9vl61E4fhXVzfu3B3jIUawB4VQgZFzTuh1LdZHOakKmrhjiMY10tZdtTUxcEU8bdBzvz5m3Q9E3j1KtbvKJIYIw5sCDA011XMunlU/2Wq21dI+kkOo+SpWKMdTzsqYxzsVPv8AE2tXVYH6twCrACQIEggaOuzRv4tDIqUpaUPhyj027j82ut1VWPinDneg6xB5/dabhnGVchGhXIldfC46qefpuPnWh0dwS3lv5etdsc40DtL7eatga1roC7RZSaIvL/0mYPLiVeP2ifNTB+RWrLgsodEWHkVWcYjyzAjmpB+uwYgnM2GBkb57BB36kJ86gLd2xux2ff8APip0k1GE6btTnCuKl1XEr7fsXgNs0e16MNfUGoXtBQOw+q47NiFK4RWNrYOE7cJs4gDF4WyT7eGdf/ULsPmoqUoaZsmCvv6/z3qPqpy3FW9Pz6KPxbDtcwjqqlmt3EcAAkw2ZDoNelcfYqpEcz43Gy6O08GeFrwLlZDG425h7ZkMozAOhlSQQI0MdCYOh+FTvaKKORzJd76DmuDszU93c4PG2queCcca0GChLiSZVtQHHPTZhoCKrMjMvhe3Qq+yQ02ItzNOv5on73GzcKjEHUgxcAAy+I6EDdfmIrw6Di6FR1dhbQP2uXJW/EcEt3ChX0YKMtwakDNOv30riiqHRScKTbkVF01W+ndY7dFmMfhWtvDCJAK8wRyIPMV2ka3V0pJ2zxXYtF2SxBa3dtttayup6BiQy+nOOs1yVseeAuduCNVA47TsaWyN53+CrePRNv8A/mxPp4orqjuGMv0W/CCRTOv1VFgMcLJLNJVkcZAYLSjQZ2XnrvXZDStnkDOa4sZlijiIeLnqtLwrCMuDQliEZQ9u0YulEzf2hCmDM5Y0rrxqrpIZck0WZw3KgaGGokbdj7NPJI7QMRhcOAxKlrhiANVgTI1+2ak+zLoXMdJEzL/v9lEdoOI3Kx7r6rR3rBUWkn2LVpPgomvn/aCQS4i/86q24WAylaFR43G3HACARmAlmIOug2NTPZmK0znHUAKLx944Qbe2qdvWj391ROZS+gAKfgMmvP1rqGIkyOaGHfksHD4nxDO7lzVFavsMRc2JGbUGfmOdTTI5XtBaDfzUYe6UtxcK1bGIRbzHK5G7DbxHYmVP8UVpq6GYShxaHgclmlxKCRmQOLSeaa7VKzsouMTA8MCNtzGqtPkTHpXvCO6RSFgYWPJ5/wAFasQiqQ3iXD2eSz74QQSGkgTtH51YnxZeag45rnRTsBi3lLmds4aM2Y5jERJ56GNelZEcbmFltFh8jmyB2Y3V32axQv58vhvAA5RoGidV6N1HwqjY1gr2Di0+iuuE4s1/7cu65xjBi/fQiBd8Omwua/J/xrdg2MkAQzLVi2EtdeSIKjxNh2R/CxKEZtJK+1M9NtvKrlM+NoBB3VQp4pXPLeiYxh+qTzy/gaw65bYLDQC4haLg3D3dRmLKMqwV1J0nUSPPzqFrq0UpBjjLj0GynYoH1tPwZ3hoHonn5qXxXhACCWf2huF6H96uH9and/05HuWluBQDV04KYHD8ptd5LJGi+Hbbr7W1aJ8WqHRnJEWnqumnwmma/wAUgIVtiwLF3D3rYAWIIGgEEhvirfKuqiqH1NC7P6Q1Ps5LgxGNtFXxyR+idPelcU4nOa5dJVF5b+gA+0x/1pVAmfLXT5XaNHwVsp6d0zsjFAwuGZmF68Mr6i1b3FlTzPW6wiTy29NtZVCmYIIdD8vuu+edsTO70/8A5O/uP0HxU2KgL39ajbW9aZZtxyP5EER0IIBB5VLYdPJSPEke/wDC7m4ayWMiXmlYw96hVzBGoaIgiZkAaAyZPodIq54ViY4xkG53af4/LqFxPDncLI/Yahw/n8skYK0XRrL6OhEa7TqpB9SASOTL0qVrH8CoZUt9F2jgouij49O+md6TdWrT9luIG5ayuTntnKZ9qOU+e49Qa81cQY+7diuygnMjMr9wrsVyFdoXaysrJfpCsJksXXUFbd1c4Oso2jCPhUlhr3BzmNNiRp61GYkxmVr3C9j8FnW47hlK5L2UJORbdggCTJ3IBJ51Fz9nsRqJhLJIARsVIQ41QxRcNrDYpi92jsAplRoOZbsW0tBlMFcoDQXVhIJ6nrUqMGllp3RVMgdfY32XA7Fo452y08ZA5+aeXtiviVVvZfDlylQ2UIqkNvzBOnWtEuDtdEyIS2tvbmtkWKnjOkMWa+3kmbfHY/Z4XFE9QzA/FbVRzOz9BGSTKQeuq6zjdU8f4Q9tlVdpMBfx2abTWCVtgF8x1RgJkqCSVJ+FSVRJTQ0jY4357G+g1XDCJpKkvkAZcdVV4bsvfsBRbdHgS0uFDEmToT896g5zNM/SN1lZ8PrKalbbitJU3GcPuFUZgq6QZYNBk6SsjXlNHRSM9JtlMU9bDV34Trqz7P8AFO5U2rxD2TJEGWQnfLpsea1zysjl0ctdXhhn1a2xVzfwWa2FBW9YbxIQfEp6qeR6rz1kVwmV1M7LJ6J2+ygoZpaOXS4KY7kYax4/BbYyf7W8RsoE6IPz13reXNkb/p6dV1E1GJT2A0HwCpON2LxMtkR7ihgHJAS39kRBk6fz6VLQ4fUStzMF17q8ZoqMCnzbc1E4TwtUYm9ctOrA5gczSSDr7IPvBBr2MMxKN2eEAFRE+OYbK3I4rTYTG4S2ndrcZU+6HuMmu8BkaPca6HxYtKM00LHEc7/ZRPfKGPSJ7god42DqLxYDQSzjfXYW4rohixKLwxxtF+V/stTqigk1e4kqywnG7aznvF5Eah2jUfuDzFcFZg+IVLD+0xp63+y6ocXpIzYONlWX8ZbtlWS6MuadbbE6QRoV3161nDMOmoHObMdwtz4n4yL0hHhN9U3f4zbdiWuDKZOiPmJIjWdD8akadkMLiWDdbKvs9i1S3huc0DyJ+ijWMTZ71mDFs0wq22L6+UV195sbqOk7HVuTJnaPWT9E7xAAhWKXrajcvYuKN53iKw6rY46HVeKfslUNGXiMv61DxeM8Ld0zKjNml7bhD0IYNE/jWirMVRYndqmMP7PVtLdpkab8lDwlu9eLJnVjBYhQ2qjU6ROnlvXTTVWlpCuDEsAmp2mbT2J20QuUDXLrPU86m2R2bZVGSTx3XLFoo2ZHUCZ1zAjWeQ3HUGtLoz6JF1v4wsLFatQ+Jt964yXFIVXiBd1MQN845kCD8qo+PUMFO7Ox3iPJXXBK2advjHhHNJ4li7isqXLguXp0toJOaIl4AzNHI++K6MOw+pma2aoNmhaq6vghzR07buPRZTi2HxJd7eQW9faJXMCNoUaAR/SrK8GSMCM6dVWRPBDITNfN0tsnOE8OvW1AL2zHPc/ErNZa3KywK5aipikddXF+xnQLKyIkxAO/QeYry9hPNcDHgHROG14QvQLBGwYbHajmBzbOXhsj2yZmj4FSBeuG3kuOGAMrE89/sitMMMcV8oGq31tTPUADp5FS7Vh7jreuHOFgWVjZgqgsw+08ggHlE1QMUdJTF7GC7ibaefNfS8Prw6gjDG2c4eL2G1lYEAqSGkhip8iIJ15xMGNjpvMVuronQMa57vEeS8ljh6QtdR7jVrii5lSFLT8ylYD2xoSSDBESv74nw6b66VL4X/mW+HN5LfWj9k+KypbHaFO8a3ffOFMJiVEEgGAbi8x+8NfWvoGIdnW1MYliGR+9vNVGkxoxPMbvE3qrq34PusjjRgZRhG6nly+AmImqxLUzQN7tWex31UwKaN7xPS+0fRP4TEd3eF4aowAu+R0GYjkNjO3tetWSnfxqYRuOo2PVQcw4NUZWjQ7jotkDXJ61JJVZWUi9aVhDAEdCJHwrIJGywQDoU0mCtrsiD0UD8qyZH23XkRsBvZZL9IyMqWXViBmKGCRuMw/wH41I4W1j5S14voonGHPZC1zDbVZ/gVtLltzcuvmVgAvfC2MpG/i8xXViLpacg08QcuLDGRVIPeJS32qxPBbJfKbdwt+9dHSd8m0VWW9p6sy8HhgOPIqfPZukDOI55I6pu3wzBTC9yxOw+k7/AAgfOpB1bjIbcRD89i4m0WElwbxPj90YrhFnJdAsZHRCw8dwkFYOzNG08q5ML7QVU9YIZhZbsTwKmhpDLELnqq/s4w+sRgCrBSQdjEj86m8dZcMJ2uVGdmpnMmcGm238qHxfgxSXtSyRJG7KOp6r5/HrVUlh3I2X1bD8UbKAyTQ9eqt+GcYspYRLdtjcnSyBOe4d3LbkbacojaueWESlpcLgcvqo6rw6aSpL5XeHr0HRaPgfZxi/0jFkXL32V+xb6ADaR8B57mTigDSHO1PyXBVVzcvBpxlZ8T61R/pHtxftHrb/AAY/9wq04Mf23DzVCx5v7jT5LMYV8rox1CspI6gEE1KTML4y0bqFhe2OQFwuFscPxNLy3HtSuQrKtatbNMQQDMRGtfP8bgrKGPi8U2J26K/YRUUlY7htj2XMXxVLKobgZu8DkBbdsKIJXU6HodK34HTVVYwT8UnXZeMZqaalJi4e43WIAq+2GxVBNtUjHN9UB+//AJf6VDYm3xtPVX/sMQXSg9B80ngnDWxN5bSmAdWb7qD2j/LzIqJnlbCwyPOyv9TUCCMv93rXo1x7GAsFlTKogAD9pcY9WPPcnkBNVGkqKnF6g2cWxjppdV4NlqZQ0nU+4Kmwnbzx/WWiiHdldmKjqQR4h6RUs7BLMLo3uBHmumTCi1pIcCVa9skLYK8J0HdsI2gMuo5RrUdg01SK18NQ65t8FzUVhOwjqsn+jpf9ut/8r/hVplPhUpi3+XN+oWp7W9j82a9hx4tS9sfaPMr0Plz/ABkKHEizwSbfJfNcQwsPvJFusFVhBuLhVsixsQtD2dv4q6O4sHQf7wj9kDvDfZkHbfpFQ9dBRh4mlF3DYKYoJqssMMZ8J5rXYLgdrCICPFcac1w+0esfdGv85qErK18ul7DorDRUTIDcanmVhONcRvnGvaS86hrqoI2WSq7cwJnetET3WzE6K4Q0FJ3fivhBNr6q9fsxiB7XELn/AKTD/wB2oybHoIjaS49hXC19GRZtM33/AGWU46+Kw11rT3rhESrZmCsp2Ya+4jkalI5xK0OY64Oyk6SloZmZxEB5LSYTstda1buNi74zorEAGAWAMTn1iYqOrMWbSuIcxxA52NlwSS04e5ohboT8FG4/wF8Ph3vfSsQxBQBSWUHMwH3jsCTW+krXVF/CWjfULbTPhlmawxt5qNwPD37ltGN+4tp84eLhzPldhlmZEg+1yE76VwYlVshOY6+Xmt9XLTwZmhgzC1vK43WkZgFCqAFAhQBACjYDoIqpEvmeZH+wKPgiMh4j9/NIS2WIVRJOwrZGx8rsjRqdl2l4a3MdAqfimNa830XC+LNpcuA+FhzAPK0vM849x+nYJg0WGw94qPSVHxPEn1snd4Va8JwIsoUskcg9xoAuMdAsNpl1ICe86moGvxasxGoJpQcrFMUeH01FCGznVyreLXjgyj2lC27pfvMO093mUiSo3Sc3LYirBhgGLU5bVM1HNRVeXYdMHQO0dyVr3kBSAy5lk221ZJ+yTttyPvFVKeT9NqC2F+ZoOysEcXf4A6VuV1t1q+z9wmyszpoCdyOR/L3VNsqG1A4gFr8lGiB0H7ZN7c1Z17WUURFEVB24w2fB3OqQ4/hIJ+U110MmSdq4MSjz07vLVeVkVbbW1VIC3GFxE/RrvVEzeq+BvwNfK8cj4GJh40F19Rwl/eMOtzsovD+FiyL3fWrbfWAJnCPKgtmIGsAiDVgxnGwyFjoJNdLhQeFYM4yScdmlzYp9uI2bbvbvPBttdt+yzZrTTlEgaQGjXkK2SYU+aeKrhHrWG4rHDFLSynmbLLcOulSY3KEdNd9+W1TOMsLqa/qULgEjW1zQ7YrQdiuId9iyg1CoxYxodlj0109KqUL85sNleJyQCOV1s+H8AsWXa5bthWb5eSj7I8hXQ2NrTcLxLWTSsDHu0Csq2LlWF/SamuHPlcH/AE6msGd4nBV/Hm+BjliCan7Ks+tX3ZV9MQvVEb+64/76q3a2LNR36K19lJLVJCV2oH1WHPQ3R/0z+Zrl7GuvTlvRb+1jbSNJWemroqcmsX7H8Q/Bqh8T9Jnt+SvHYc/8RKPIfNaH9HAGfEnmEtgejM8/4Vqm9pHkUJA5q7Yr/QOWqmfpDY91hxy7xyfUKI/E1y9kwO7n1lacNsJXHoAsRNWmxU4NAcqvLnatzhvoxRIyC3nLHNA1Gm06CuRtDG2cz8yLKNGHsbKJA7ndSP0c/wD5yf8AI/4VukFmLzi/+W9oXrtcuyqu6znHOx9rEXBck22nx5QPEPybz/0O6nxCSFuUahR1ThsUzs2xV3gMCllAltQqjkPxPU+dcckjpHFzjquyKJkbMrRYLPdsuI929leoc/DL/OuOaQNNua7YGXHQLy3jV2cRdI0Oc7aGRpPrpNdFOP2wequdM0iEAnkt72AVnwniZiTduasSdAqjcnTY1AY/TCcxsZoTf5KBxKzJ9ByCf7T8F+k2SoH11uTb8/vJPRo+IFceB4g6GTuk2hGy80tSYJA8bHf6ql/R0hJxBJOgtrBJ0OZ505ezU1jhvS5OTnBdWKloLMttblZ7tLfL4rEGTHesN9NDl/KpdosApGhY1lOzTW2/rWk7PWCLFsnmsj0JJn51SsYje6qcToFEzsElU55P4FbOqqEzuqG5PdhtA0b+LZdxE71tpcGqKuHis5cuq5qivihkDHqn4txBnb6LhfG76XHB080VuSj7Tc9qu2B4LFQRd4qd/NVnE8Tkq5O7wbJxuFWrFh2VmFy0uYYhWKsbmgVAB9g7Ab86xSY5JXVxiay8S9z4VFSU2Ymz+RT+DS74bmKcvdGqIQItT9rKAFNwjbTTnrXFjWLwUwNLSADqQunCaCea01Sb9AU9i7Cm8LpYPlAWysGEG5d53uFifLQHpXDLjjIKMQ03pHcrsjwozVHFn2GwVnwXhBunvLnsb67sf5fjUVh9AZ38aUafNSFXViMZI9/ktYqxVmAsLBQxulVlEURFETGMsC5bdDsylT7wRXpjspDui8SNzNLeq8TAI0O40PqND86usbszQ7qvn8rC15atTwd82FXrbuOvuYBx+Br592wp7SNkCv3ZOcOgMfRSbmKX6R3TC2qPbDI0BSrZZ1aYIJDDXqK9/o8FVhgkY3xLBxaWDEeDI7wrj4e292/cZEuQllh4pUMQVYSrRPhneuyWuqaOgj5ELmZQ01VXPuLhZ7ieHFvEXbY0GYqPJWGnrowqceTU0Bedy1V4AU1eGjYOVx+h7B64q8RzS0PcC7f40qoUTfASrvM69l6XXctC4aIsR+lBfq7LdHYfFZ/y1K4ObTkdQojGY80A8ivOzeqz6BVYR3Vl2X4hF26IOti4PgUb/KagO0cYfROsrD2ebw6sFSO0HEQcMhynS8R/eT/41BdjCRnaVM9q4s4YQs3+sh0NXzRUvuzk3iuJDIdG3B28/wCtQ+KFl2kHqrZ2TZwah1+YVh2L7RLaxIDBgt1e7JjYkgqfQMPcCaq+Ixipp3RFXmua2WLwn0dVse1H1+GZVBz227xRIEwCGEzEwTHmKrfZ6U08joX3+646d/ClD+R0XnAxJOyOfdVx4qmeMwDMCF6BcUYfh7J3We4LREhA5z3CdQQJIXMddvDUU2plkr8h9AD4qFMjpagSF1gT16Kn/R1iCmNVrivbQW7ks6lVG0aketSUklxqFvxSVroMoN9R/K9X/XuH/trf94Vz5wq3lK5+vsN/bW/7wpmCZSpti+rqGUhlOxBkH31m91iyx/6SsKWXDuo1W4VP/K4E/wCEVzVIGh9fyXTTG5LfV815hj2m7cP77/4iK66YWhZ6h8ld4W+EBb/swcvC2b/h4pvm4H4CoypAOIxDyKrlYc1Z7WpfY/jXf2gjn660BJ5smwbzIiD7jzqL7QYa64qodCN16rabgSXHolaDAYFFuPcTQ3nQuOWZc0n3zPrWpmIisgjYfSzC/rUfI5xaGu/pBt6l5Di7uZ7jn7Tu3xYn86t9rWVsiGWMeVl7Fwvh1s4WxbcezbUA7EaDY/lXJU08c48YVOkqHiZzm9VDx/CmRSCou2jupE++OR/eFRTWVWHv4kBuOi2u4FU3JKNeqocFgBZLth1N224h7RMYhQDP1bbXB5c4EzU8zFKfGYeBK7I73KIOHS4ZJxohmanP15hlUTdDKrZlVrTG6riRIBGVWGokmK0UmBYhTuLInAMPPyW2oxeikAe8eLonrWJYqS65VcfV22E3AN+8uNvnbkojSuDGhSUcXdovG87uXdhxqql/Hf4W8grDgvCe8Od/YHL739KicOw0zHiP9H5/Zd9XWcPwM3WsRYFWkANFgoUm6VWURREURFEXDRCvHu0lju8XfSNnzD0YB/8ANVqoZM1O3mVTMQiDKs8gruxfwyIy2rltFcqSWd2aQOmUhdyOdVjF6PEK3wFosNirNhVXh9G3MHalJv3sK+U3GtOVXKGm8DEkxCgDdjXmho8WpoeHHayzWVeE1EmeQm6P1lhlXIty2iTJCpcMnaSSJJ9TWqtwXFa6xlcLBbKTGMLpBaO91S8cxaPe7y22YFUkxHiUBdjrHhFWrDqaSGlEUvJVbE6iOarMkQNl6D2Pwos4SeTF7mg1IJOX1OULVVjjMYy+Z+auDH52tPkPkpQ4yf7C57ip/Ova95Vy1xZ2kCyVI/tCy++MhmiZQq3juHuX0AcIwBkKqtvtOYgnYnYV0Uz8kgcTZc9WwPiItcqDgOFAXEzYZYnWXuty+6ygH317qsWyCzS4+pv8qMhoPHdzB71pLXDrC6rYUGCNEGx3qHfi0kjcrmuI9RUvHTxxnMwWKRi7NpU/YJEjRlEdOQOta4qwx6RxkfBbpG8T0zdQS9vlZsj+E/8AZWz9Rm/7blr7vH0XTfWP2Nnb7p+Ps0NbOd4z717ZEG6jRFnGFTKog/gI/AVjvVQdovivdr7uunf1jcOgA57Ix/1FYFRUDaH4j6LGUdV0cRu/H/hn5a1jvFUf+T/9D6JlCExVx2EkgbaJA1AO5J9Z86xx6sD/AAh/7D6LGQKVexJe0+TxeEgR4p06RDV6ZNUONnssPXdeiwNN1VJh733SP/LUf5a6A0lLhLGHxHLN8APyrOQpmapHAcE6XHYyAwlhyLSIMdfanrpWWAgrDyCFL7RYTvLDDoVYfwsD+E1mZuZqQGzwvGuE8OOJxHdKwUuXbMQWiJbYEE1va8RwtzA7K6TVIp4g+19ua9Iw/BSuDOFDHW26d53bRLkknLM8zzqturga0S8N2UC18p3VbdUB0xl8wbXWAxll8BiwEfO9vKZylQcwkqRJ0IMe+rObTM1Gh6qeY4VkBLha/tXo2Bxy3LYvW5ylGbzUgElT5giKpceEyUuJhrR4d79FXpGlpyv3uvJLSFgFG7ZVHq0AfM1diLbK1PJDD5C6+gbVsAAcgIrSd1RHOzG64bXTT8PhWFhVnEeEB9QMrfeXr5r+YM1G1eHRz6jR3VdUFU+PTcLOY/BgXFe7aVri+zc11PLMNnI3GYTpzrT+r19HCYDe3Vev06jqJBKNxuFN4Nww3WzvOSZ82P8ALqajqGgdUP4so8N/afsuypqWwtyR7/JatEAEAQBVoDQBYbKIJJN0usrCKIiiIoiQXOwH5CiJPdk7n3DT+tEUTE8EsXGLPZtsTGrKCdPWtrJ5GCzTYLTJTxyauF02Oz2F/wD17P8AcX+Veu8zf3H3rX3KDcMCdXg9gbWbY/gX+VeTPL/cfevfdov7QnlwFsf7tP7o/lXgveRuVs4bP7QlfRE+4v8AdH8qxmd1KGNvQJ0LWF65IK0WUk2hREnufM1kGy8lt0ruvM0umVd7sdB8KwvSYxWBR4zCYnnG+h23pcol2cKqhQNl2+EVm6Jr9XJmzZRMz/LTbnXmwXsyOIsn3sAgg6giD5jalgvCaw+AtoZRQpIAMdBsKWRLfCq2WVBymVnkdpHQxWdUSkw6gAAQBsBsKG6ISwBsN9TWAskkpyKysIiiIAoiTdtyCOoIrBF1lpym6xdr9G1lTIv3weoZQfiFrYH2AAUq7GJXNLS0WUkdgrXO/iT/AOb/AErAdbktf6m/kxvuCD+jzCnVjdY9TcM/hWS8lBi1Q30SB7AnbPYTDKCAbwB5C84B5agETWM2q8OxGYm5tf1BO4fsPg0ZWFtpVgwJuOdQQRpmjcUzFH4lUOuC7fRaMCvK4F2iLkVhE3esKwIYAg8jXlzA4WIusgkG4XEtFRCnQbA7VkNAFkJvqlq55iPmK9LCXREURFERRFyKIu0RFERREURFERREURFERREURFERREURFERREURFERREURFERREURFERREURFERREURFERREURFERREURFERREURFERREURFERREURFERREURFERREURFERREURFERREURFERREURFERREURFERREURFERREURFERREURFERREURFERREURFERREURFERREURFERREURFERRFn8Txi815rdi2rBN83PXKTOYZFmRMMfC2m2YidxfGmyYfukBuX2yqHMKkKzuWjeAhEDckbCSCJf60uWl/wBot+LOVU2gWVhGbNB/Z8wQx3GhMiiJGH7T2Hy5c5Vu78eQ5B3oDW5PInMB5EwYkURRe0HaC5Yu5ALSL3YcPeLLbdpYG2LgGW2QANW++NDrRE7a7Tjvb1trThkuLbUKM7PNpLxIAOgAbc6ez1AoikYXtHZuFBbzuGyywRiilhKq5jwtyIOxImJoiT2Y4+uLtK6+1lQvl9gOwDFA3MrIkcpFEVNge19x2WO4fNdu2zaQsb1sWzdUO24A+rEyF9rQkwCRWHDu1tu5btlluLcdLTC33bBm7wMRkB9oeByTyCyYoi4na+2brJkfILaMGAlzca49nusntBw1sg+jTAEkit8HxS3cQuDlCsUYP4SrAwQQdjt6yI3oi5jeKJbCSGcuYRUGZmgFjEcgBufLqKIo+H7QWnuLbUOSwUzkYBcy51Dzqhy9RoSAdaImLHaqy6B1FzxILltSuV7gJCjIDuSxUQYjMJ0M0RQr3aO8uGtYhktKCBnXOSWuFsot29BrAJzERtpuQRTD2iH0hkIAspbuMbpOha2yK4HULnifvSOVEUbCcfv3cqLaS3dZ72lwkhUt5YzR9s94gIGiyfajUiicP7aNeuWQtsC3c7nQ5iR3ls3PbAyBlPh7s+JtxuJIrvgfFnvPiFe33ZtXQgGYMxBtpcBaNAfHsJjrRFb0RFERREURFERREURFERREURFERREURFERREURFERREURFEVHjezyXLhuB7iEmSFIgnQzBH7qmNpAMTrRE/jeDo9u0ilrZtENaZCMyEArPiBBlWYGQdzRFDu9l0eC92675zcLPkaSVCDwFCi5QojKogyd2MkXcD2Yt27ItB7hE2Gk5c31Pd5Psxr3YnTmdqIn+JcE712YX71vOmR1QoUYCeTo2VvERKwY9BBFHXsyi3Dct3bttiVK5chCxbWyQMymQyokgzqgIjWSJWA7OJZKi1duosqzoGWLjr9pjlzS0DMAQDG0SCRPcA7P28IMtpmy5EUqcuUsojvICjxsMoY7HKuk60RSOH8MW1ZNpSxBNxpMZvrGdzsI0LkDTYCiKC3Zm3NpluXFe1btpbcZZUIHEwVIJZbjqZEQdI3oiZXsjbBzLduh4BLSklxca/wB5qkZs1xxA8MMRG0EVpguFW0Rkb6zOxdzcCksxjUiMvJQAByFERj+Fh+7Ks1prc5GthZAIylYZSMsRpHIURQj2btm7auNcuM1rLlzFWaVUr+0K95DbsA0EjbUyRQeB9k0Fmx9J/wBoe3aVFDhWRNicngBOw1OsAedEUkdlLQs9wly6loo1t0UrldWJLSCpysQSMywYPkIIlf8Ag7B51b6PagK65Mi5DmZHLERq0rv5miIt9lrVuTZZrD53fPbCZgHEMsFCCugIkbgURGH7K2reVUZ1tK1t+5BXuy9oKqNJXN9hDAMEqOpkis8Fw9bdy84JJvOrsDEAhEtiIG0IDrOpNEU6iIoiKIiiIoiKIiiIoiKIiiL/2Q=="/>
          <p:cNvSpPr>
            <a:spLocks noChangeAspect="1" noChangeArrowheads="1"/>
          </p:cNvSpPr>
          <p:nvPr/>
        </p:nvSpPr>
        <p:spPr bwMode="auto">
          <a:xfrm>
            <a:off x="155575" y="-1012825"/>
            <a:ext cx="428625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4" name="AutoShape 14" descr="data:image/jpeg;base64,/9j/4AAQSkZJRgABAQAAAQABAAD/2wCEAAkGBxQTEhQUExQWFhUXGBoYGBgYGBwYFRwaHh4YGRsdHRofHCggGBwlHxcXITEiJSkrLi4uGh8zODMsNygtLisBCgoKDg0OGxAQGzQkICQwLDQyLzQ0LCw0Ly8sLCwsLCwsLCwsLCwsLCw0LCwsLCwsLCwsLCwsLCwsLCwsLCwsLP/AABEIAJ4BPwMBEQACEQEDEQH/xAAcAAABBQEBAQAAAAAAAAAAAAAAAgMEBQYBBwj/xABJEAACAQIEAwUEBgcFBgYDAAABAhEAAwQSITEFQVEGEyJhcTKBkaEUI0JSscEHFTNigtHhU5KywvAkQ2Nys9IWg5PD4vE0VHP/xAAbAQEAAgMBAQAAAAAAAAAAAAAABQYBAwQCB//EAD4RAAEDAgQDBAkDAgQHAQAAAAEAAgMEEQUSITETQVEGFCJhMnGBkaGx0eHwFSPBQlIzNGLxJENEU4KSohb/2gAMAwEAAhEDEQA/APcaIiiIoiKIiiIoiKIiiIoiKIiiKDjuJpa9qi8ucG6lNYHjlm4cobK3RtCfTrReWytcrKi2LtERREURFERREURFERREURFERREURFERREURFERREURFERREURFERREURFERREURFERREURFERREURFERREURM4m/kUk+71rKLCcYxi98wfxRyJIWYBMjSd6wTZQmIVjmOyNCrXxVs7KEg/Z2j0J38xXkuUfTVb84uNFtOFY4qgDkn13r3YKztOitcNj7b6KwJ6TrQrLXgqSKwva7WERWURREURFERREURFERREURFERREURFERREURFERREURFERREURFERREURFETbKeR9x2oi53kbiPPcUuicBoiJrF0XayiKIiiIoiyfH+KfWZQdF06yef8AL40KwCqW5iFuE858p8q1uUXV0+Y3AunMHw0E+EADmY2FA0lc0NOSdlI4yVUrbLMqxMCJI10+XzrabLorqxsFgN1UXXUEG0zBl5NHyZYg+tHWUZFXuc8LdcMxjZBnbNA35/1rIGisjXXAKsrN9W2IP415K9ghO0XpFERREURFERREURFERREURFERREURFERREURFERRFxmA3NETfeTsJ89hREpVO5PuG1ES6IiiIoiKIg0RJpdEg2xy09P8AWtLlFySPP5H+X4VglZQt8HSdenOvIka42BTKdynq9rCKIofFMV3aEj2jovr19wmiLz5MSglmGZp2JMD4HU0DlXq7EnhxawbKOl4C4rICJ5CTt0kyJ9awbXTD6173ZXrVW8cqjxmB51kEBT5AHoqt4lcS4+YZWUgCd4I0gnlyrw46qIrY8xvZRU4as6LJPvrAuSuJkOY3AVnxQm2iIGykjc7b67a7zArdbRSlTUNgjGZU5ushDW7uYjUiGVvcZIPyryW25qLixFub7LdcLxhZRmMmN9pHWvQF1YmOuLqwVwdq8r2HArtFldoiKIiiIoiZxOJW2pZyFUCSTsB1rU+RjD4ishpcbBOW3BEjUH4VtQi2iVRYRREURFERREURcmiJBujlqfL/AFpRFyGPl8zRF1bQHmfPWiJyiIoiKIiiLlYRQeL4020ke0TA/Oo3E67usNx6R2W+ni4j9dlQ3uNXQpdrgRRuco9wAgkny8jUPh82JYhJkhdbroPot1Y+ko4+JJ7kt8bdgZnZZEgaFteoWAPTMa76qWOjdknkc4+QFv4XNDxKhudjQ0eZ1Ue7irmVirZyoLZZdWIGpgh2E+UV6oZqCvk4JLmn881qq++UsZkAa789STaus1hGcQzksAJ0TZRqdZ3muXtKyCkIhgJv1uT/ACujBpJp4+JNp5WspPB1HegkabfEf0FcuABzjnO2y7K4iwAWm7sjYx5HUVblGJQJ50RU3aR1AQlgDmygTqS0QB1NaTKM2TmtscTn7LGYpLYIDCZ5gfjFahMLqBrKOzzpun8PatgSIj5nyHmflW5pBXmkpHZgQLKGlsXSz3SYnwqCBp56GvYbdYrsUEDyxnJICd3cD2m8J3DEfDNoCD50cLFeaHE+O7K5a3BYxI2Cn3CvYsFN8NjTooXG0V3U+0MsA9CCZE9dvhXl51URiMQe652VV+rlGsH3k14uSo9sDDoArzEs9qyoX2jA1IEdSSeQ29xrcL8lMSyiCIZt1UnG37ZDK6tG4V5aOfhKidOlYLSBdcDMQHEsCttw7GllBaJ6jb1pbRTjH3Fyp4asWW1doi4awij4zFrbUliBXLPVCM5Wi7un18l7ZGXbKtxn1gYNsQR00IqhVNdM6uBkOxt5LsjAaQQvPv0fdrXw5XDXyWt7KdzbIEmeZTQn93Xlt9PewHVu1lI19C1w4ke/z+69ZtvIBBBB1BGoitCr9rbpdERREURFESXJ5R76IkC1PtGfkPh/OiJwKKIu0RFERREURFERREkmsXsLostxfEd5cPRdB+dUPGKwzTkA6BTNIzIy/VRLqWWNqze/3rFljQrAgGZ0zezEGrR2WpqqCB1Sw6HlZQGNSUssraeXcpCcJK+FbmKQDktzQe7L5V6PaSRzyH0gJv8AnJa24I0Nu2Yj2pOEN5MQiLda7b3uF4+rHOXBMNGog8xpU080j6Q1EsYjI9hXAzvcVSI45S9p3upd3UnUnoTvHLevlNVLxZSQb9FdmANaE9ghBB85/P8AACrhQx8KNjR7VFzOzPK1M1PAgi4XMoWOxoWFGrnYbdNSeQE7/nFcdTUhgsN+vT79FtjjLhfkqDuLV5rd1vFcA7xCZEAysgbBSGkTr7xpC11TUQxPA0+ZJ5e7VdrXFjbDQLM9ocPcFx7qAtbWFbyPX4z5VzYfUTsjtuFwSPu86JmxiE75rIcG4pjKZ1MAkAnQx033qyRPG2xXc+glEImy+E9FP7lCSCMsmQQY0OsHzE1tDyDZU6uowyQnqpFnhyDUiQNydf6TXu914pKQGQOaFWXrRvMzO2RAYAX2j10kV6y5jou+uxFsBy21XLa9y4Ns50JEqwA+MaH1gVlzQCualxRs5yvC2WCNkhSFAb8PjtXoAKX4LGnZRO0NsMU6ZdIPOST8iKw4nkozE4g+11R/QBqZb48q8F5Oiie7MaczVcviHtWUgEloA01/1Ea+dbBsp4ycKEFyg2uJYi2Qx0HM5lcD1Cyfka1yFzRdcbK7x6HRa/AcRzKM4APUbV4bIOZU4Nl3iHEltgDdjoqjcny/1A5kVy1FUblse43PJvrW9kRdusXYx95+J93eiFtsyINVDFVbNPNokTy1iJpNAyPD3yxG7iNXfTyUuYIxR8Vm99VqK+XsJLg49QuIbLxzGhrOJdkOVkusVI3BDGK+zwPzQDzCscfjpwDrdeldmOKstm3cI+qcHOq6i0wYqxUb5JBJX7O40kCNfUxwzinebaXCrlVA0OcAdR8VskuggEGQRII2IrrUedEoGiLtERREURFERREURFERREURFERRFW8fx4sWHuEGBEwJIkgTuNprw+CSdpijOp0Xl0zYhncLgLAHtXZ2VbrHyUf9xqLb2FncbvlaFj/9DETow2SsX2oSMzYQ6gLmdBEDYSwI67VZKfBKpkTYWTtAb0UZLiEJJkdCdeZUE9rwNsMhA5FpEehUgV3nAp3DxzH2AfRcgxKJpzCMX9v1VlcxvEGAy4a2g5Z3AEctM6gev4VC1OEYS91qioeSOpH0UrDU1wF44h61HxONx1sB7q2BbzqrZCrEZjH32jnXmHA8EmDhTm7wCR7PYsy1VfEQ6cWC0NrGgAz9mZ9Tl/NgPjVaiqxxAw+YU2KdxDfMXWhvY0AAD2iPcK663FGUxbEB4j8FzNhJueiyWEw5vfSrjO8XSbaMp8eVJUhZ9kM2c6eXSa2zzxwZY8t+Zv15EqTkLWBjW8tT7VU8a4/3RdLTA3GIDOvsoq6Lbt9Yky3VmiNAOGa1bbMLNbqOrj1KkqHDeLaST0enXzKj8E4u48F7MVJkP9pTqJJM9TqQd4IIraGOYczPcvWIYcy/Egtfp1S8JwW5auYq4xFwuBkaPaBYvcJE+FhlXY6TIPOvckrhEXsHRcdfXiSmiZHoW7jp0Uq3iVylnYqFBzE7jQkA+rADNseYDe1mnqTIbtNhzCimwd5cAy2Y8v5Cd4Ne7+2LiZokiG3BGWdBuNRqNKko5Gk/nJZr6I0shY6ylYvCKzErIzaiIA+G06mfSt17FVHEaO82YppOHDzMa6/jWCbrmpqQZxbqq7Em5edsr93bUxOpJ9wI/EUylS1ZXMgAY43KcwrvaYAt3iHkZEddCxg+YNZIstFNXwzuyOC1uGwlo+KCfIkkT6V7Fl3dyiBuFF7QJmyCTEHbrP8AIj415c6y48Uj4ga06Kj+iRJLH5TXNNOGNN1ER0eXUFX2DuQi+knoBE/19KjY33Zc81cKdngCk2LCz3gklwpk8lgQq/dHM9SfSq5jdZI1/dm6AanzPmu0E22WX4g5TjFpgrN9V7KjUg27ie4Tl1Ogq50Do5MJFzplsSpSINOHPBNvF/IU/j3aUWhkTKbseKCSi+/mf9eVRuF9k2VkoeLiIdd3epVHEcXZT3ZHq75LNcMx1ssy4lBcV2DMTvmGgYRGsGCBuPPe712Fvjh/4U2IGy14Tj73ERyuseR/hbK5ftgJZtMLbXLTmz3a5UiNCG2J+1GugJNUOOmqXTCrnN8psW9L/l1Yxc3Nri4uVT9mO1LWna3fEIWMwP2bT4gBySQdOXLSrSWNc27VuqaIObnj/wB/uvRrbAgEEEHYjaK0qG15pVERREURFERRFFxONS3Adgs7SY8q8ZwXhg9I8l5LgwXKkIa9rIIIuEqiyiiIoiKIoHGsH3uHvW/voyj1gwfjFbIJOHK13mFqmbmY4eRXn/Au0Pedxh5vJcyi3IYC3mAMaTm1gCurFsGleHVDH2G9rrmwzFY2lsLm3Uy6puLkvMxt3liSScrA6ESd1YD3Gqdh1bPh87JHOuCrLXUkNVTujaLELCX8EyXTaYQ4fIfWQPeNj76+utmbJDxWnkvmvCcybI7kVvuM4cZrjgf70p8FEfga+KYkC+R8x/ut8F9Vo3FrGxD+2/xWf7X490JsoEW1ct2ngIM3I6tvIYE19J7O0VM6lbPGLOIVIxyqqDOYnm4V5w68H7o82Het/Coj4uR8KoMlKIsRe0/0kq0U85komzeQAVriWcI2T2yCEnYHaT0CzJ9POouncJ641EnoN/BZe4w0EA7c1mMRj3dVwuFlgq5WuDwgjnBnwKTJLHept2arkzuFm8h5ealoqaOImoqdL6gfnyTKdn7dtCzXczgaC1lyA7e02rH0FDURsdZoLj5bLTPj5ddsbdPPf6KP/wCEQ+q3Ch/4oBHxXUe8VkV0JdlOi5mYvf8AxBp5JNnC3sI627oUjQrzGhkFTEMBpoNoroeCNW8/its1PHVMMkHpc/uFM4q6jCXWWc7oLUyIgsmYk/ZkBgJ0PrIrTHCAS5u55LmwmC1Y0vNsu4XMDmtWMMuo+rLacjcZmIn/AJStR+JOc1zWtNrD5rTjErZqx587e7RbnAcIW5h7TElXKhs2++okc9DVhomkQNzamyjC0HcKtxaG2SGcEDmuo94jw11AcyEEbBqAoGLwqMzG2wgnMIg6Hy5amKF1jeyruIUWaXO5M28ANJkkbA7e/wAqw7xLlp6YB4PmmcRjLt1mFohLamM5J19IBPwpYnQKcqq1sJs5OWGdWC3GFxDrmBMg9dYK1qkcYjqtEFVFVnhlXJwVtQGLMegZpWfMDf41moYJG2tsumDD4YnXujDFSGz5SCCpzaggiCCOe5qr19Y6E8OIa/JTLGAC5U36ba/tFHmdBt+FQUFO6eozTnffqV6e7KPJZnF8Se67W8J4mcfWX9AConYjS3bGvPnzOp+l0OFsbGJKrwxt9Fn8u+igazEpZz3emHtVTxjgZsKrhg6E5S0FSH5iDuOhFWXDcTiqwWs5KDxHDJaQgvN7qpipZRPO6m4bHMO7XMQEuC4OcEbkeZBOmx/GEr8PabyMG6t+B42LmGo5iwP8FXnarBAOuItEFLkSRtm5H3gR6qetVfD5S17oHekNvUrlRSuc0s5rXdhr+bBWv3cyR0ysQB8IrreLFRdY20xVtjcYLYBYEyY0/wDuvC5E9ZuhlDDYiaLKXREURROI45bSydTyHU1w1tYyljzv35BZssjirguF87ZnhS6RslwEL7tPmKgRJPC5te7r8CvctM50V3DQ3APqUfs9xq/ZudwwN1BOkjMANZUkwVjWCffyr6HNHBPTipYbX1VXo6meKfu7vF87Lc4TFLcEqfUbEeRG4qIIIKsLXh40Uil17su0RFEXDWEXivFk+jY5+Xd3s49JDj5EVcYHCejF+Yt7tFUpP2KokcittfVSr2zzveBuQzgsg9Ggr6sK+a9w4zJYR6TSSPbqr+arhvjkPouFiqq7w3v72GugeO3ctrdHMoGBVvURlPuqY7P4s7u0lNL6QBUTjOHXqWTx7Gysr10NZZebF749FcIf8VQElPnw58v+o/MqZZNkrWx+QWX7YW5t4Z/K5bP8LBl+Tn4VcOxlQX0hZ0sqz2ohyVAcOandl8WDbtiAIVw7E6BEOafeWWq32rjdTVr3MGrx89CpLB5DLRtYOTl3G465jHNrD+C0B9ZcOgK66t5a6LuaiKKjEUIEp219StIihoozNUbnYJV7D27YW0k5IzGdDcfYZz9kdByrpbVMmdlbcN+ag6qqfVSXkOnyCpl4hfQksxtETCr4QgG5/eJ2BO9d+3hbp6lP01HT8MODQQpeE4+1yBiWKqdnQAXAOrgQGHz8q0SU8T9xquWfCA9ueEa9FcYvAnJkZu8tkZhOum4e235aTXFFMaeThy7H4eaiIKiWmkzDcLN4hjaLIwzADUETmTnvv18/KARIOaeR9qsMsTaqITt0cFMwCqwGVgVy5Y/dVdP7uUCd9YPU8dc1r2g/1KtVTSx3jFirPhfGb7YVbjHu1dPADcZ3yk5QYVVCjTTWalqmGlonCOSVxdztovETpZ25g0ALt7Em1hxeJDkvlynOv3uYufumunCqeDEHlrHOFvNcGJTy0cYcQDdTMBh1KJc0Q3UzQqs2h1ElrkfZB2rRiNZDQSmHU25krfRwyVcIkdbXlZRjj1B1DtyMCAa2UtZDOLMOq9GlEOoCLtu27MLZKz4gpHI8xrXQ24KrmJUZfMSTuo/fIjZS5zAxquh5GIJJ0rxLE5+61U1JwnNsdbqaOKB7nhkRouaAs9TJkAk/IVtdJFHZzzYc1ZHNkIOUXclcTuLbW2bjADKCzciSdSOtUeWJ9ZVlsAvcrq4vCj/eO26qLxGLvCyoW3aJiWJlvWDqTyXar5hmBxUEJnkGd/yVelrX1cwjZowq4OGWzb7tFyKNTbmbzifaYbkTy5VCYi7EK0cQizArPRCmpjwwQXdVQ4hO/BMtnAAyDxAgSZUToddRzqWwHFWM/bIAUVjmGPmHEbqqe6oWcxjUgaSTGh0q5mYAXVMbCSSLpsXkOmYj1XT4gmvIn00C9d3I1BV3wviQRXtXtbR9rqDpBXo0wfOPKahcTwxjnCpi0cFZMHxZzfBKdtj/AAVZcB7TphBcthWuqXzBvZGoAOmv3dvWuOOEzG7jZTGN13CDZct82m/RTuMdrc9tT3Wkgjx9Qf3K2mgtrmVdbjviILLW8/spFjtjktrNrQKuufy2Ay16/T9PSXj9ecXWEenr+ytOAdphiXy5CmhKydyN4+IrmnpjGLqQo8RFRJkIsVcY3FrbXM3uHMnoKjKqpZTxlz1KDVYvi3Et7t2Y0AVdSSdkTqT/AFqoN4uISl79guylpnTuyt9vl61E4fhXVzfu3B3jIUawB4VQgZFzTuh1LdZHOakKmrhjiMY10tZdtTUxcEU8bdBzvz5m3Q9E3j1KtbvKJIYIw5sCDA011XMunlU/2Wq21dI+kkOo+SpWKMdTzsqYxzsVPv8AE2tXVYH6twCrACQIEggaOuzRv4tDIqUpaUPhyj027j82ut1VWPinDneg6xB5/dabhnGVchGhXIldfC46qefpuPnWh0dwS3lv5etdsc40DtL7eatga1roC7RZSaIvL/0mYPLiVeP2ifNTB+RWrLgsodEWHkVWcYjyzAjmpB+uwYgnM2GBkb57BB36kJ86gLd2xux2ff8APip0k1GE6btTnCuKl1XEr7fsXgNs0e16MNfUGoXtBQOw+q47NiFK4RWNrYOE7cJs4gDF4WyT7eGdf/ULsPmoqUoaZsmCvv6/z3qPqpy3FW9Pz6KPxbDtcwjqqlmt3EcAAkw2ZDoNelcfYqpEcz43Gy6O08GeFrwLlZDG425h7ZkMozAOhlSQQI0MdCYOh+FTvaKKORzJd76DmuDszU93c4PG2queCcca0GChLiSZVtQHHPTZhoCKrMjMvhe3Qq+yQ02ItzNOv5on73GzcKjEHUgxcAAy+I6EDdfmIrw6Di6FR1dhbQP2uXJW/EcEt3ChX0YKMtwakDNOv30riiqHRScKTbkVF01W+ndY7dFmMfhWtvDCJAK8wRyIPMV2ka3V0pJ2zxXYtF2SxBa3dtttayup6BiQy+nOOs1yVseeAuduCNVA47TsaWyN53+CrePRNv8A/mxPp4orqjuGMv0W/CCRTOv1VFgMcLJLNJVkcZAYLSjQZ2XnrvXZDStnkDOa4sZlijiIeLnqtLwrCMuDQliEZQ9u0YulEzf2hCmDM5Y0rrxqrpIZck0WZw3KgaGGokbdj7NPJI7QMRhcOAxKlrhiANVgTI1+2ak+zLoXMdJEzL/v9lEdoOI3Kx7r6rR3rBUWkn2LVpPgomvn/aCQS4i/86q24WAylaFR43G3HACARmAlmIOug2NTPZmK0znHUAKLx944Qbe2qdvWj391ROZS+gAKfgMmvP1rqGIkyOaGHfksHD4nxDO7lzVFavsMRc2JGbUGfmOdTTI5XtBaDfzUYe6UtxcK1bGIRbzHK5G7DbxHYmVP8UVpq6GYShxaHgclmlxKCRmQOLSeaa7VKzsouMTA8MCNtzGqtPkTHpXvCO6RSFgYWPJ5/wAFasQiqQ3iXD2eSz74QQSGkgTtH51YnxZeag45rnRTsBi3lLmds4aM2Y5jERJ56GNelZEcbmFltFh8jmyB2Y3V32axQv58vhvAA5RoGidV6N1HwqjY1gr2Di0+iuuE4s1/7cu65xjBi/fQiBd8Omwua/J/xrdg2MkAQzLVi2EtdeSIKjxNh2R/CxKEZtJK+1M9NtvKrlM+NoBB3VQp4pXPLeiYxh+qTzy/gaw65bYLDQC4haLg3D3dRmLKMqwV1J0nUSPPzqFrq0UpBjjLj0GynYoH1tPwZ3hoHonn5qXxXhACCWf2huF6H96uH9and/05HuWluBQDV04KYHD8ptd5LJGi+Hbbr7W1aJ8WqHRnJEWnqumnwmma/wAUgIVtiwLF3D3rYAWIIGgEEhvirfKuqiqH1NC7P6Q1Ps5LgxGNtFXxyR+idPelcU4nOa5dJVF5b+gA+0x/1pVAmfLXT5XaNHwVsp6d0zsjFAwuGZmF68Mr6i1b3FlTzPW6wiTy29NtZVCmYIIdD8vuu+edsTO70/8A5O/uP0HxU2KgL39ajbW9aZZtxyP5EER0IIBB5VLYdPJSPEke/wDC7m4ayWMiXmlYw96hVzBGoaIgiZkAaAyZPodIq54ViY4xkG53af4/LqFxPDncLI/Yahw/n8skYK0XRrL6OhEa7TqpB9SASOTL0qVrH8CoZUt9F2jgouij49O+md6TdWrT9luIG5ayuTntnKZ9qOU+e49Qa81cQY+7diuygnMjMr9wrsVyFdoXaysrJfpCsJksXXUFbd1c4Oso2jCPhUlhr3BzmNNiRp61GYkxmVr3C9j8FnW47hlK5L2UJORbdggCTJ3IBJ51Fz9nsRqJhLJIARsVIQ41QxRcNrDYpi92jsAplRoOZbsW0tBlMFcoDQXVhIJ6nrUqMGllp3RVMgdfY32XA7Fo452y08ZA5+aeXtiviVVvZfDlylQ2UIqkNvzBOnWtEuDtdEyIS2tvbmtkWKnjOkMWa+3kmbfHY/Z4XFE9QzA/FbVRzOz9BGSTKQeuq6zjdU8f4Q9tlVdpMBfx2abTWCVtgF8x1RgJkqCSVJ+FSVRJTQ0jY4357G+g1XDCJpKkvkAZcdVV4bsvfsBRbdHgS0uFDEmToT896g5zNM/SN1lZ8PrKalbbitJU3GcPuFUZgq6QZYNBk6SsjXlNHRSM9JtlMU9bDV34Trqz7P8AFO5U2rxD2TJEGWQnfLpsea1zysjl0ctdXhhn1a2xVzfwWa2FBW9YbxIQfEp6qeR6rz1kVwmV1M7LJ6J2+ygoZpaOXS4KY7kYax4/BbYyf7W8RsoE6IPz13reXNkb/p6dV1E1GJT2A0HwCpON2LxMtkR7ihgHJAS39kRBk6fz6VLQ4fUStzMF17q8ZoqMCnzbc1E4TwtUYm9ctOrA5gczSSDr7IPvBBr2MMxKN2eEAFRE+OYbK3I4rTYTG4S2ndrcZU+6HuMmu8BkaPca6HxYtKM00LHEc7/ZRPfKGPSJ7god42DqLxYDQSzjfXYW4rohixKLwxxtF+V/stTqigk1e4kqywnG7aznvF5Eah2jUfuDzFcFZg+IVLD+0xp63+y6ocXpIzYONlWX8ZbtlWS6MuadbbE6QRoV3161nDMOmoHObMdwtz4n4yL0hHhN9U3f4zbdiWuDKZOiPmJIjWdD8akadkMLiWDdbKvs9i1S3huc0DyJ+ijWMTZ71mDFs0wq22L6+UV195sbqOk7HVuTJnaPWT9E7xAAhWKXrajcvYuKN53iKw6rY46HVeKfslUNGXiMv61DxeM8Ld0zKjNml7bhD0IYNE/jWirMVRYndqmMP7PVtLdpkab8lDwlu9eLJnVjBYhQ2qjU6ROnlvXTTVWlpCuDEsAmp2mbT2J20QuUDXLrPU86m2R2bZVGSTx3XLFoo2ZHUCZ1zAjWeQ3HUGtLoz6JF1v4wsLFatQ+Jt964yXFIVXiBd1MQN845kCD8qo+PUMFO7Ox3iPJXXBK2advjHhHNJ4li7isqXLguXp0toJOaIl4AzNHI++K6MOw+pma2aoNmhaq6vghzR07buPRZTi2HxJd7eQW9faJXMCNoUaAR/SrK8GSMCM6dVWRPBDITNfN0tsnOE8OvW1AL2zHPc/ErNZa3KywK5aipikddXF+xnQLKyIkxAO/QeYry9hPNcDHgHROG14QvQLBGwYbHajmBzbOXhsj2yZmj4FSBeuG3kuOGAMrE89/sitMMMcV8oGq31tTPUADp5FS7Vh7jreuHOFgWVjZgqgsw+08ggHlE1QMUdJTF7GC7ibaefNfS8Prw6gjDG2c4eL2G1lYEAqSGkhip8iIJ15xMGNjpvMVuronQMa57vEeS8ljh6QtdR7jVrii5lSFLT8ylYD2xoSSDBESv74nw6b66VL4X/mW+HN5LfWj9k+KypbHaFO8a3ffOFMJiVEEgGAbi8x+8NfWvoGIdnW1MYliGR+9vNVGkxoxPMbvE3qrq34PusjjRgZRhG6nly+AmImqxLUzQN7tWex31UwKaN7xPS+0fRP4TEd3eF4aowAu+R0GYjkNjO3tetWSnfxqYRuOo2PVQcw4NUZWjQ7jotkDXJ61JJVZWUi9aVhDAEdCJHwrIJGywQDoU0mCtrsiD0UD8qyZH23XkRsBvZZL9IyMqWXViBmKGCRuMw/wH41I4W1j5S14voonGHPZC1zDbVZ/gVtLltzcuvmVgAvfC2MpG/i8xXViLpacg08QcuLDGRVIPeJS32qxPBbJfKbdwt+9dHSd8m0VWW9p6sy8HhgOPIqfPZukDOI55I6pu3wzBTC9yxOw+k7/AAgfOpB1bjIbcRD89i4m0WElwbxPj90YrhFnJdAsZHRCw8dwkFYOzNG08q5ML7QVU9YIZhZbsTwKmhpDLELnqq/s4w+sRgCrBSQdjEj86m8dZcMJ2uVGdmpnMmcGm238qHxfgxSXtSyRJG7KOp6r5/HrVUlh3I2X1bD8UbKAyTQ9eqt+GcYspYRLdtjcnSyBOe4d3LbkbacojaueWESlpcLgcvqo6rw6aSpL5XeHr0HRaPgfZxi/0jFkXL32V+xb6ADaR8B57mTigDSHO1PyXBVVzcvBpxlZ8T61R/pHtxftHrb/AAY/9wq04Mf23DzVCx5v7jT5LMYV8rox1CspI6gEE1KTML4y0bqFhe2OQFwuFscPxNLy3HtSuQrKtatbNMQQDMRGtfP8bgrKGPi8U2J26K/YRUUlY7htj2XMXxVLKobgZu8DkBbdsKIJXU6HodK34HTVVYwT8UnXZeMZqaalJi4e43WIAq+2GxVBNtUjHN9UB+//AJf6VDYm3xtPVX/sMQXSg9B80ngnDWxN5bSmAdWb7qD2j/LzIqJnlbCwyPOyv9TUCCMv93rXo1x7GAsFlTKogAD9pcY9WPPcnkBNVGkqKnF6g2cWxjppdV4NlqZQ0nU+4Kmwnbzx/WWiiHdldmKjqQR4h6RUs7BLMLo3uBHmumTCi1pIcCVa9skLYK8J0HdsI2gMuo5RrUdg01SK18NQ65t8FzUVhOwjqsn+jpf9ut/8r/hVplPhUpi3+XN+oWp7W9j82a9hx4tS9sfaPMr0Plz/ABkKHEizwSbfJfNcQwsPvJFusFVhBuLhVsixsQtD2dv4q6O4sHQf7wj9kDvDfZkHbfpFQ9dBRh4mlF3DYKYoJqssMMZ8J5rXYLgdrCICPFcac1w+0esfdGv85qErK18ul7DorDRUTIDcanmVhONcRvnGvaS86hrqoI2WSq7cwJnetET3WzE6K4Q0FJ3fivhBNr6q9fsxiB7XELn/AKTD/wB2oybHoIjaS49hXC19GRZtM33/AGWU46+Kw11rT3rhESrZmCsp2Ya+4jkalI5xK0OY64Oyk6SloZmZxEB5LSYTstda1buNi74zorEAGAWAMTn1iYqOrMWbSuIcxxA52NlwSS04e5ohboT8FG4/wF8Ph3vfSsQxBQBSWUHMwH3jsCTW+krXVF/CWjfULbTPhlmawxt5qNwPD37ltGN+4tp84eLhzPldhlmZEg+1yE76VwYlVshOY6+Xmt9XLTwZmhgzC1vK43WkZgFCqAFAhQBACjYDoIqpEvmeZH+wKPgiMh4j9/NIS2WIVRJOwrZGx8rsjRqdl2l4a3MdAqfimNa830XC+LNpcuA+FhzAPK0vM849x+nYJg0WGw94qPSVHxPEn1snd4Va8JwIsoUskcg9xoAuMdAsNpl1ICe86moGvxasxGoJpQcrFMUeH01FCGznVyreLXjgyj2lC27pfvMO093mUiSo3Sc3LYirBhgGLU5bVM1HNRVeXYdMHQO0dyVr3kBSAy5lk221ZJ+yTttyPvFVKeT9NqC2F+ZoOysEcXf4A6VuV1t1q+z9wmyszpoCdyOR/L3VNsqG1A4gFr8lGiB0H7ZN7c1Z17WUURFEVB24w2fB3OqQ4/hIJ+U110MmSdq4MSjz07vLVeVkVbbW1VIC3GFxE/RrvVEzeq+BvwNfK8cj4GJh40F19Rwl/eMOtzsovD+FiyL3fWrbfWAJnCPKgtmIGsAiDVgxnGwyFjoJNdLhQeFYM4yScdmlzYp9uI2bbvbvPBttdt+yzZrTTlEgaQGjXkK2SYU+aeKrhHrWG4rHDFLSynmbLLcOulSY3KEdNd9+W1TOMsLqa/qULgEjW1zQ7YrQdiuId9iyg1CoxYxodlj0109KqUL85sNleJyQCOV1s+H8AsWXa5bthWb5eSj7I8hXQ2NrTcLxLWTSsDHu0Csq2LlWF/SamuHPlcH/AE6msGd4nBV/Hm+BjliCan7Ks+tX3ZV9MQvVEb+64/76q3a2LNR36K19lJLVJCV2oH1WHPQ3R/0z+Zrl7GuvTlvRb+1jbSNJWemroqcmsX7H8Q/Bqh8T9Jnt+SvHYc/8RKPIfNaH9HAGfEnmEtgejM8/4Vqm9pHkUJA5q7Yr/QOWqmfpDY91hxy7xyfUKI/E1y9kwO7n1lacNsJXHoAsRNWmxU4NAcqvLnatzhvoxRIyC3nLHNA1Gm06CuRtDG2cz8yLKNGHsbKJA7ndSP0c/wD5yf8AI/4VukFmLzi/+W9oXrtcuyqu6znHOx9rEXBck22nx5QPEPybz/0O6nxCSFuUahR1ThsUzs2xV3gMCllAltQqjkPxPU+dcckjpHFzjquyKJkbMrRYLPdsuI929leoc/DL/OuOaQNNua7YGXHQLy3jV2cRdI0Oc7aGRpPrpNdFOP2wequdM0iEAnkt72AVnwniZiTduasSdAqjcnTY1AY/TCcxsZoTf5KBxKzJ9ByCf7T8F+k2SoH11uTb8/vJPRo+IFceB4g6GTuk2hGy80tSYJA8bHf6ql/R0hJxBJOgtrBJ0OZ505ezU1jhvS5OTnBdWKloLMttblZ7tLfL4rEGTHesN9NDl/KpdosApGhY1lOzTW2/rWk7PWCLFsnmsj0JJn51SsYje6qcToFEzsElU55P4FbOqqEzuqG5PdhtA0b+LZdxE71tpcGqKuHis5cuq5qivihkDHqn4txBnb6LhfG76XHB080VuSj7Tc9qu2B4LFQRd4qd/NVnE8Tkq5O7wbJxuFWrFh2VmFy0uYYhWKsbmgVAB9g7Ab86xSY5JXVxiay8S9z4VFSU2Ymz+RT+DS74bmKcvdGqIQItT9rKAFNwjbTTnrXFjWLwUwNLSADqQunCaCea01Sb9AU9i7Cm8LpYPlAWysGEG5d53uFifLQHpXDLjjIKMQ03pHcrsjwozVHFn2GwVnwXhBunvLnsb67sf5fjUVh9AZ38aUafNSFXViMZI9/ktYqxVmAsLBQxulVlEURFETGMsC5bdDsylT7wRXpjspDui8SNzNLeq8TAI0O40PqND86usbszQ7qvn8rC15atTwd82FXrbuOvuYBx+Br592wp7SNkCv3ZOcOgMfRSbmKX6R3TC2qPbDI0BSrZZ1aYIJDDXqK9/o8FVhgkY3xLBxaWDEeDI7wrj4e292/cZEuQllh4pUMQVYSrRPhneuyWuqaOgj5ELmZQ01VXPuLhZ7ieHFvEXbY0GYqPJWGnrowqceTU0Bedy1V4AU1eGjYOVx+h7B64q8RzS0PcC7f40qoUTfASrvM69l6XXctC4aIsR+lBfq7LdHYfFZ/y1K4ObTkdQojGY80A8ivOzeqz6BVYR3Vl2X4hF26IOti4PgUb/KagO0cYfROsrD2ebw6sFSO0HEQcMhynS8R/eT/41BdjCRnaVM9q4s4YQs3+sh0NXzRUvuzk3iuJDIdG3B28/wCtQ+KFl2kHqrZ2TZwah1+YVh2L7RLaxIDBgt1e7JjYkgqfQMPcCaq+Ixipp3RFXmua2WLwn0dVse1H1+GZVBz227xRIEwCGEzEwTHmKrfZ6U08joX3+646d/ClD+R0XnAxJOyOfdVx4qmeMwDMCF6BcUYfh7J3We4LREhA5z3CdQQJIXMddvDUU2plkr8h9AD4qFMjpagSF1gT16Kn/R1iCmNVrivbQW7ks6lVG0aketSUklxqFvxSVroMoN9R/K9X/XuH/trf94Vz5wq3lK5+vsN/bW/7wpmCZSpti+rqGUhlOxBkH31m91iyx/6SsKWXDuo1W4VP/K4E/wCEVzVIGh9fyXTTG5LfV815hj2m7cP77/4iK66YWhZ6h8ld4W+EBb/swcvC2b/h4pvm4H4CoypAOIxDyKrlYc1Z7WpfY/jXf2gjn660BJ5smwbzIiD7jzqL7QYa64qodCN16rabgSXHolaDAYFFuPcTQ3nQuOWZc0n3zPrWpmIisgjYfSzC/rUfI5xaGu/pBt6l5Di7uZ7jn7Tu3xYn86t9rWVsiGWMeVl7Fwvh1s4WxbcezbUA7EaDY/lXJU08c48YVOkqHiZzm9VDx/CmRSCou2jupE++OR/eFRTWVWHv4kBuOi2u4FU3JKNeqocFgBZLth1N224h7RMYhQDP1bbXB5c4EzU8zFKfGYeBK7I73KIOHS4ZJxohmanP15hlUTdDKrZlVrTG6riRIBGVWGokmK0UmBYhTuLInAMPPyW2oxeikAe8eLonrWJYqS65VcfV22E3AN+8uNvnbkojSuDGhSUcXdovG87uXdhxqql/Hf4W8grDgvCe8Od/YHL739KicOw0zHiP9H5/Zd9XWcPwM3WsRYFWkANFgoUm6VWURREURFEXDRCvHu0lju8XfSNnzD0YB/8ANVqoZM1O3mVTMQiDKs8gruxfwyIy2rltFcqSWd2aQOmUhdyOdVjF6PEK3wFosNirNhVXh9G3MHalJv3sK+U3GtOVXKGm8DEkxCgDdjXmho8WpoeHHayzWVeE1EmeQm6P1lhlXIty2iTJCpcMnaSSJJ9TWqtwXFa6xlcLBbKTGMLpBaO91S8cxaPe7y22YFUkxHiUBdjrHhFWrDqaSGlEUvJVbE6iOarMkQNl6D2Pwos4SeTF7mg1IJOX1OULVVjjMYy+Z+auDH52tPkPkpQ4yf7C57ip/Ova95Vy1xZ2kCyVI/tCy++MhmiZQq3juHuX0AcIwBkKqtvtOYgnYnYV0Uz8kgcTZc9WwPiItcqDgOFAXEzYZYnWXuty+6ygH317qsWyCzS4+pv8qMhoPHdzB71pLXDrC6rYUGCNEGx3qHfi0kjcrmuI9RUvHTxxnMwWKRi7NpU/YJEjRlEdOQOta4qwx6RxkfBbpG8T0zdQS9vlZsj+E/8AZWz9Rm/7blr7vH0XTfWP2Nnb7p+Ps0NbOd4z717ZEG6jRFnGFTKog/gI/AVjvVQdovivdr7uunf1jcOgA57Ix/1FYFRUDaH4j6LGUdV0cRu/H/hn5a1jvFUf+T/9D6JlCExVx2EkgbaJA1AO5J9Z86xx6sD/AAh/7D6LGQKVexJe0+TxeEgR4p06RDV6ZNUONnssPXdeiwNN1VJh733SP/LUf5a6A0lLhLGHxHLN8APyrOQpmapHAcE6XHYyAwlhyLSIMdfanrpWWAgrDyCFL7RYTvLDDoVYfwsD+E1mZuZqQGzwvGuE8OOJxHdKwUuXbMQWiJbYEE1va8RwtzA7K6TVIp4g+19ua9Iw/BSuDOFDHW26d53bRLkknLM8zzqturga0S8N2UC18p3VbdUB0xl8wbXWAxll8BiwEfO9vKZylQcwkqRJ0IMe+rObTM1Gh6qeY4VkBLha/tXo2Bxy3LYvW5ylGbzUgElT5giKpceEyUuJhrR4d79FXpGlpyv3uvJLSFgFG7ZVHq0AfM1diLbK1PJDD5C6+gbVsAAcgIrSd1RHOzG64bXTT8PhWFhVnEeEB9QMrfeXr5r+YM1G1eHRz6jR3VdUFU+PTcLOY/BgXFe7aVri+zc11PLMNnI3GYTpzrT+r19HCYDe3Vev06jqJBKNxuFN4Nww3WzvOSZ82P8ALqajqGgdUP4so8N/afsuypqWwtyR7/JatEAEAQBVoDQBYbKIJJN0usrCKIiiIoiQXOwH5CiJPdk7n3DT+tEUTE8EsXGLPZtsTGrKCdPWtrJ5GCzTYLTJTxyauF02Oz2F/wD17P8AcX+Veu8zf3H3rX3KDcMCdXg9gbWbY/gX+VeTPL/cfevfdov7QnlwFsf7tP7o/lXgveRuVs4bP7QlfRE+4v8AdH8qxmd1KGNvQJ0LWF65IK0WUk2hREnufM1kGy8lt0ruvM0umVd7sdB8KwvSYxWBR4zCYnnG+h23pcol2cKqhQNl2+EVm6Jr9XJmzZRMz/LTbnXmwXsyOIsn3sAgg6giD5jalgvCaw+AtoZRQpIAMdBsKWRLfCq2WVBymVnkdpHQxWdUSkw6gAAQBsBsKG6ISwBsN9TWAskkpyKysIiiIAoiTdtyCOoIrBF1lpym6xdr9G1lTIv3weoZQfiFrYH2AAUq7GJXNLS0WUkdgrXO/iT/AOb/AErAdbktf6m/kxvuCD+jzCnVjdY9TcM/hWS8lBi1Q30SB7AnbPYTDKCAbwB5C84B5agETWM2q8OxGYm5tf1BO4fsPg0ZWFtpVgwJuOdQQRpmjcUzFH4lUOuC7fRaMCvK4F2iLkVhE3esKwIYAg8jXlzA4WIusgkG4XEtFRCnQbA7VkNAFkJvqlq55iPmK9LCXREURFERRFyKIu0RFERREURFERREURFERREURFERREURFERREURFERREURFERREURFERREURFERREURFERREURFERREURFERREURFERREURFERREURFERREURFERREURFERREURFERREURFERREURFERREURFERREURFERREURFERREURFERREURFERREURFERREURFERREURFERREURFERRFn8Txi815rdi2rBN83PXKTOYZFmRMMfC2m2YidxfGmyYfukBuX2yqHMKkKzuWjeAhEDckbCSCJf60uWl/wBot+LOVU2gWVhGbNB/Z8wQx3GhMiiJGH7T2Hy5c5Vu78eQ5B3oDW5PInMB5EwYkURRe0HaC5Yu5ALSL3YcPeLLbdpYG2LgGW2QANW++NDrRE7a7Tjvb1trThkuLbUKM7PNpLxIAOgAbc6ez1AoikYXtHZuFBbzuGyywRiilhKq5jwtyIOxImJoiT2Y4+uLtK6+1lQvl9gOwDFA3MrIkcpFEVNge19x2WO4fNdu2zaQsb1sWzdUO24A+rEyF9rQkwCRWHDu1tu5btlluLcdLTC33bBm7wMRkB9oeByTyCyYoi4na+2brJkfILaMGAlzca49nusntBw1sg+jTAEkit8HxS3cQuDlCsUYP4SrAwQQdjt6yI3oi5jeKJbCSGcuYRUGZmgFjEcgBufLqKIo+H7QWnuLbUOSwUzkYBcy51Dzqhy9RoSAdaImLHaqy6B1FzxILltSuV7gJCjIDuSxUQYjMJ0M0RQr3aO8uGtYhktKCBnXOSWuFsot29BrAJzERtpuQRTD2iH0hkIAspbuMbpOha2yK4HULnifvSOVEUbCcfv3cqLaS3dZ72lwkhUt5YzR9s94gIGiyfajUiicP7aNeuWQtsC3c7nQ5iR3ls3PbAyBlPh7s+JtxuJIrvgfFnvPiFe33ZtXQgGYMxBtpcBaNAfHsJjrRFb0RFERREURFERREURFERREURFERREURFERREURFERREURFEVHjezyXLhuB7iEmSFIgnQzBH7qmNpAMTrRE/jeDo9u0ilrZtENaZCMyEArPiBBlWYGQdzRFDu9l0eC92675zcLPkaSVCDwFCi5QojKogyd2MkXcD2Yt27ItB7hE2Gk5c31Pd5Psxr3YnTmdqIn+JcE712YX71vOmR1QoUYCeTo2VvERKwY9BBFHXsyi3Dct3bttiVK5chCxbWyQMymQyokgzqgIjWSJWA7OJZKi1duosqzoGWLjr9pjlzS0DMAQDG0SCRPcA7P28IMtpmy5EUqcuUsojvICjxsMoY7HKuk60RSOH8MW1ZNpSxBNxpMZvrGdzsI0LkDTYCiKC3Zm3NpluXFe1btpbcZZUIHEwVIJZbjqZEQdI3oiZXsjbBzLduh4BLSklxca/wB5qkZs1xxA8MMRG0EVpguFW0Rkb6zOxdzcCksxjUiMvJQAByFERj+Fh+7Ks1prc5GthZAIylYZSMsRpHIURQj2btm7auNcuM1rLlzFWaVUr+0K95DbsA0EjbUyRQeB9k0Fmx9J/wBoe3aVFDhWRNicngBOw1OsAedEUkdlLQs9wly6loo1t0UrldWJLSCpysQSMywYPkIIlf8Ag7B51b6PagK65Mi5DmZHLERq0rv5miIt9lrVuTZZrD53fPbCZgHEMsFCCugIkbgURGH7K2reVUZ1tK1t+5BXuy9oKqNJXN9hDAMEqOpkis8Fw9bdy84JJvOrsDEAhEtiIG0IDrOpNEU6iIoiKIiiIoiKIiiIoiKIiiL/2Q=="/>
          <p:cNvSpPr>
            <a:spLocks noChangeAspect="1" noChangeArrowheads="1"/>
          </p:cNvSpPr>
          <p:nvPr/>
        </p:nvSpPr>
        <p:spPr bwMode="auto">
          <a:xfrm>
            <a:off x="155575" y="-1012825"/>
            <a:ext cx="428625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can-stock-photo_csp43440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500570"/>
            <a:ext cx="3571868" cy="17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09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es-CO" dirty="0" smtClean="0"/>
              <a:t>¿Por qué escogí a los niños?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785786" y="2000240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Pienso que es mejor tratar los problemas desde pequeños ya que cuando crezcan puedan estar un poco mas sanos o ya curados del todo.</a:t>
            </a:r>
          </a:p>
          <a:p>
            <a:r>
              <a:rPr lang="es-ES" dirty="0" smtClean="0"/>
              <a:t>Algunos problemas no se pueden curar del todo debido a que no se a podido encontrar la cura.</a:t>
            </a:r>
            <a:endParaRPr lang="es-ES" dirty="0"/>
          </a:p>
        </p:txBody>
      </p:sp>
      <p:sp>
        <p:nvSpPr>
          <p:cNvPr id="16386" name="AutoShape 2" descr="data:image/jpeg;base64,/9j/4AAQSkZJRgABAQAAAQABAAD/2wCEAAkGBhQSERQSEhQUFBUUFxcVFhUVFBQVGBcXGBQVFBcUFhcXHCYeFxkjGhQUHy8gIycpLCwsFx4xNTAqNSYrLCkBCQoKDgwOGg8PGiwkHR0sLCwsKSksLCwpLCwsKSwsLCwsLCwpLCkpKSwpKSwpLCwqLCwsLCksLCksLCwsKSwsLP/AABEIALcBEwMBIgACEQEDEQH/xAAcAAABBQEBAQAAAAAAAAAAAAAFAAIDBAYHAQj/xABAEAABAwIEAwUFBgUDAwUAAAABAAIRAyEEBTFBElFhBhMicYEykaGxwQcUQtHh8CNSYnLxFTOCJLLSFkNTkqL/xAAaAQACAwEBAAAAAAAAAAAAAAADBAABAgUG/8QALREAAgICAgIBAwIFBQAAAAAAAAECEQMhEjEEQSITMmFRoQUUscHRI0JxgZH/2gAMAwEAAhEDEQA/AMmcX3et3byS4+Zj6lD8RmRcYl3uDR7gnGs0iAB1J0HXqUqVEF8RMa/kgjgb7PvZwnjeQI3v6CDv6p+IwVJ54WuJ/wCMIRiKpjoNtkPbjXB4gmJuZ5LDh7N8q0EcZ2e4Tcz/AIlVW5GDsL72KJvzDjvz1UFWsrjFlS4gfMMlLL3I5jT4JuWvcx3hcR5SCjTcRLYN0Ix2DgktMjWD9FumD1do7p9nPbbvabaFd0VGiGuMw9vKdOIfELoQXypkOeupPaZMgje/v39V9EdjO07cVS1lwHr69VcZemYyQ1yRpUkkkQAJJJJQgkkklCCSSSUIJJJBu0edigyA4B7ha+g/mVN0rZcYuTpD877SUsMPEeJ2zGxPryWAzT7QcRUJazhpDkDxO9eHT1KA5xji55DZJNySSJ6n8UecBCjiBSMAgu/pEAdAPz9yTllbHoYVHsPf6ziAZdWJ6Pk/C6u4XtTXBgEkeZj46BZh1cktBtJH+J5qN2MLSW8v2SsWwlI6rkvbIkhtTy1n3H85Wwo1Q4AjQrgX37htvadtRIWnyPtlVpt9ouiPCTNp/VHhlrsXyYb3E6w4Kq4KLJs5ZiafE3Ue03cEiVNUF0ynYq1WmRFeFKoYTGvlbRRIEimwvWqEPeJNKeGrx7VZDwlJOAXqhD5ZbiwxgAEkx+/RXsI6Lbnb97BAcPWgyrZx3CLalKjaZZzPE/gb6nmVF3MUid4HxkqkHTH73siOLqjgcB1+EBaJ2Q4erb4+9XPwz+7lDsOPCD0/MIkDLGgeZ+Q+SvopKyuypwkD96wm4pxEEbJtZt/eP+4r1xloPQfP/KlkpkPchxkWlabsl2kqYOszxRJsToYMFjv15hBqFEOaCB59Cr/3YPpvDvaDS4HqwEgj0lvr0QW90FUdH0nleYtr0mVW6OExyO49Cra519imYPqYJwfJDahA9In6fFdFR4u0JTVOkJJJJaMiSSSUIJJJJQgJ7RZ+zC0i4wXGzGnc8/ILlGZY+rVcX8RLnXLzAt/SNQFJ2s7TCpiHvPiuW02nRrBYOPnr6oHWzB7ha56aeZO56aJTJJyY9igor8kGIcRYOjrPid16DrqpsHhAIMX+XXzTcHgzdzvEZ1O55eQRjCYKS2eclAlKhiMbBlXDzfSBPlrCZiaY4i4xPz5q9mFMwY6j9/BZt+KJmdlE7JJUEKlRvGPKPy+R96kw7+Fw5Ex6G3zCHMdcfv8Ae6Mtws02neDPxI+q0zKNl2IzQ06xB0MA+RMg+hldGqi649lNbhrN8iJ6TZdbwtbjpU3c2ifOLpjx32hXyY00z1wTRTUkLxNCo0BOhKUiVCCaF64KM1oUFTHAKWXRaSQ45mOaSqyUfKBeGj5fmmMqkmSq5MlPDkOqC3ZZbW8XldWjV8J6/wCUMDvipXPt6foqZcWXPvENa0bD6q/SxEW5D9/NBKb7j0V5r4+Z+n5qmaiy9xAuaNr/AAbH1K8w12kjb/yP6Kvh62/IH/KI5X4QLTcW5gWI+J9ypsJHbJcDSv0NnfP8vgi7sCfEWGPCWepkA/JC6TYfUb/KHe4RBRPJO8rvLdGTLvdYfNLyGIr0dk+zrLKeHwTGMdxEkl5/qJk+mi1QeFiuxVWOOnsGg+4x9VrGuTmL5QTEM8OE2i2koaFSSRyUy0BEkkkoQSrZnWLaNVw1ax7h5hpKsqOvT4mubzBHvEKEPm0maodU3uByAsPVEqGMa6zdP3f5qh2iyiq3E1KIaSWngsNQ20joblE8s7LVuEcQ4Ry/e658m0dWMbLFCuLADT9yUQw1U+9W8Fkce0iIwzRoEBpsYSSKP+ncTfosbnGXcFWCIldKoMBVTOMlZWYWOF9nDUHYhbjExLejm9FhEA6gz7lpaNLwjkRA/fvVPFZO+m7xAEcx84Vptfu2idLR+/ctWYUaL9Kjc7WHyldNyJv/AEtGf5R9VzzLHCq9oH44HqR+q6lToBjAwaNAA9AmcC9inkvpFSvW4UMr5zCJ4hkhAsbhkwxVFjDZmXOhFwLLMYWzgtNRdZRbKZXrKhWRCq1V3YUlXRAaUlf/ANPSU4kPkpgEpwcNrpjbqSnE3+qybQqd7r1zZUj6osGiPimObeBcqjRLhRck6D9wvatbYb6qJ0gRPmlRbJsqL60W8O6B+/3yR/LT4Rba3kP1CAuIaBN1dwtRzmsGpMgAdTv8ViWwsHTCGFxBfVfw3c7wjrJA+i6PlOTDD0WtFzEuIGpifyHosGzKH4eHD2hcnzW07P56Hwx+9knKVuh3GqW+zddkcP8AwW1iCHVWh0H8LZsPPdHKdbxQgOR4uG8BMgadAdvJFW+0CulirgqOZnvm7LfeQ6Qr9KpIQipVVihWhEasCEkk2m+QnLBBJJJKEMd2np02V5dEvaD1tb6Ib94G2iJfaTlLn4bvqTQ+pS0Bm4JGkXkH5lc47MY3EueadWkWiQ0OHFEmYsduZndKZYu9HRwyTirNTic3piZcBHMqrh85puNjPXZCc8ySoCS1sk7oLlfZPFl/FUr8DYuO836ACICAk32M3XSOk4KqCJBCvd1KzGUZXWYBNYVBz4OE/NafCgxdbi/RU4+wXnGD8JMTAKAUTTqN/iAiDaDrtMR9Vtq7JaZ5FYKHNrFrxABhsiOdwdwUDO3HaGPHipumaTsjkzfvLH03h7G3IIhzSBbzBMLozhZc/wCw+Fc7EOqAHhaIJ23EfvkugpzxW5Y7Zzf4hBQzUn6KVQKnUw0q/U1URCcECk3BBW6YhepBWQRavYXqShBJJJKyHx4KMax75THMG5HorVah4biCLH99VRLboAXokc7YJ9FqjAurDDfyUZaInBSUDHlv1TuC68dTueiyaPSS5y3HZLImmq0uvwtBPmb8PoPmszlOXuqHi/COm63uTAUaZcdbwDueSWyz9IcwY19zH9o3kPhgvqSdhy+qoYKm+m5pMeK40E3iQq1TEVy8ucWuJmSGHUmQRJMRpdW8Kx3FxvJc8nc/TYX0QuC9jCdnS8lwh7vjNi7QTMAW9/5IkzG8Ih226o5fVLMO0AAuaLjkSSfqhVZzxWPESQ4AidhyHLddTHCoo5OSXKbZp24jibI6fNWaFbXzhDcLUinPIH32he4XEQ0T+yi0BYfwtfxQiCBYWoiuErcQPwWJIosJJJLBZSzf/ad1gfELIUsvaKgMlztpiw6LV59TJouLdW+KOYGvwlc0fmbnViGuglpi06X+aWyupI6Pir4M0uOfDrCY1TsMyi/xcLZ8hKwlerinVIL3NG8QQfgiOGxIotgPuNS467oPJ2NcUa6rwzYqShACx1LOHEg7c1fpZ1B1Q1kV7NvHa0HMe+KVQzEMdfl4TdZzKstqYlzR4HkGJIghpmXBzSHA9JjojWExgq+EiRFx00ur+HwrWCGNDQdmiFt/Jp+jClwTVb9Bfs/SbSZ3EBpp6x+L+qd9vyGgLLO4asWEEI9Qrhwkf46J2Ek1SOVmi1K3uyKsoSFYrhV3IiAjV4CvU0LZB6QXiQUIOSSSUIcz7fdgKVelVrYZgbW9pzAPaI1A5E3MbrhWLoEOK+qcY3xHhs4fELj32j9jv4hxFJtnmXtGztSR5/NDnGtoJF3pnM2NlT0dV4KUH5p7GDn0/IoZtKiStRvOmn5J1Kgd1dyqnxVAHCQ756p+Z4Y0nx+E3aenLzC1ODUeS6Lg03TLOE7SiiA3ugQLe1E9dFZb23D/AACm6NYLgY8jCy9cqbKqclzvRYxYoze0EnllFaZssmr/AHmoKbAQ4mLxAG5JGwW4y7su2l43u43DSBYdb6rL/Z5SAL3ReQJ6RMe9dIa2WoksEIS0jCzza7IcLjWtMEmDrb8l5mQa7gc0giIMbXlVqohEaGAmhP4j4v09yJFtgpJI9a+KT+gDvTdVMNVLiDoBp0VvBkGWnQtI+Co904EA6ayN0UGH8PVtEolh8TEQs3hsTsD6olhxN1lohp2ukSF6huErkIgyoDohNUQhx/8AtP8A7Hf9pXPe23ZB1PirUAeE68OtM/8Aj12XQseJpv6tI94hPov4mNPMA+8ShTgpqgmPI4O0cSxWDcGjirVXSJjiA9DAValklN5HEXVOhc4geh1XTu0PZRkd5TZIFywDTqwfT3LH18XTaIY26UyJx7OtjzLJHRSqMFNgY2zRMDkqZrL2vULiqlTGtZp4nfAeZ+iBoKpUdFyDBtp0m3lzgC4+YmPISjLaawHZvtAXFtOZMgW1AnkNlujWsmIdC2ROxxddEcqJk8o+P7lA3vur+XY8U5LtD16/qiY5fKgOaPwsN1lWcpW4prx4SCeW6jKbOeROfCQK8qU5SayFpEGuqwVICvO7lP4VZCBzivVNCShAVjm6OGo+SG5lgxUYREgi/wCaKMxrKo8JvuFUeOEwbgq+ydHM847CMrE/gqbOAs7+4c+oWPx/YmtSMO4SCbQfiNwu3YvATcenRY7E5XUfWc0mTqXHYbH9EGUA8ZWYHA9laxuHAEbq5iMO8N7jEX4j4Kkey7kfNdDpYIMbwgWH7kqvmORCswttOx5HYrWN8XvouStaOM42iabi12ot+qu5cyGDrdaDtT2afw+zFRgt/UOQO6EZa8BhkXLYHTSfWyYx4uErW16F5T5LZr/s/qz3n930C6TRNly/7P3eKqOrfkfyXS6T/ChZPuYSP2oZjadwdtVfweJ/hkb7JjaQcJN+SjmFS0U9kmHwJNyYHTVeY/gY5rJgcPO9yrtCpZZrtMycQHBxaQwDpqSjRB2FBj6LNp8gl/6mbpwOj0Qekx5FwD1ClYyDdpVUWaTB9o6TrGWnqjOGxbTdpBWQoU6btoKvYTDljgWkqOKM9GwqeJpjcH5Knk+IH3dhJgNBaSf6CWT/APlDv9daxszO8A28ydAFjMRmtWoRSpEim9wqF5BAax3hgA/iLmOIkbysxwtyMTyKKsO9ru3rKTXMpS50XIMQOc7D4nbmudZa2tiKb8Q5xh5/hiIHCJHEBsDt/bO6M53k1EuZS4nnjdwhszcgucXO1LuEOMm60dLANDQ0AAAAAcgBEIPlSSX04rX7sa8PG2/qTe/0XS/ycyxFOoTBLj00HuCs4DInvIEG+y3rsjbMws3nHaxtAtGHhxDvEdeIDVrRyIkSksPjSyypdD+bPHFG32FMJlTcLTPAJqugF0SOI2DRvAJ9Vp8O+Wg8xtf47rJOzdrmsdJcHyWBo8Rn2oHO/AJ0JJtwrTZcCGNBABjQaDoPLT0XQ8rEowjx6Qj4uRyk7fZK8Lzu+JjmTHECAeRix9DB9E5wTGPgrmJ8XaOi0pRaKeXPeCIdwvaB3kDwOdEHw853EfJaXBZhxeF1nbcnDm07j5brO5lTIlzSBxDUxYjn5iU+hjQQ3wmoReQAb7m+nou5Gs0LOFKP0p0atNIVfC4zi2MRr9PNPq4oN1sln8XQZbJmheqszHA6JtXGgKrIWoSQt2bBJSyGH7ipRdNKppsdPJGsvzzvBDxDhqPqOYUtSrQfq1zD5IbjcnDr06hB2MKV+gS77DpqiLIDnsyH07Obr1HIjdLDYh9MfxSOXHHC08p2BVmoOJW2RKgThs1DrPEHmNP0V6keVwhONw3C7ob/AKJ+Fe4CWn02QmggUzDLxWplpsdWuiYPPy5hciznBmlVMt4SHFr2/wArvPcEQQdwV13A44O8JseR+iz/AG77Pd7SNemJfTbD2jV9MXn+5tyOkjkmsOSviwGSHtGa+z9/8WqOjT8SumUHSIXKvs9f/wBS8f0e++vxXUaDljL95rG/iFaZ8IVaqLp9OovXlWkZLWBfaCq2d5TLW1DcH4J+EK1TcKDTDHCREH3K2+Jk5tTw7h7DvQqdjqv8p94VzOMrNJ5adNWu5j80G+9Fpgz0PNb7IF6VN34i0ev5IhhcS3TikrMvxc6EKzRxnC3+p3siCZ923VaUb0jEpJK2Z3tIa1TFkYeDTa6O7n+EYBBPDEdZM3vsiVOq1rmBhcGhxkEyTIYY4jqONtYyP5tpTcLgyZuDxHxHSd4brDd73QvPM4NDEUmwO7BAcYkg/wC3A8USG1wfXpKanG41H1sTg0pW/ev7mtzGmBVwoga1XT17uIHL2ii1MrM5bmL8YaFRrCO6421W/wApLQ0EXuJ909FqKNEkwBK4nkJ/UZ3PGa+kiUFc6r9k6hrmmRwNDoc8iGtaPEXAnTwxfy0XR8wxlLB0H4iubMEwNXO0axg3e4wB5rlmTZ9XzCvVFbxNDmue6fADIbTwzG6cAcZJ1dwkmbJvxISV/kT8vJF/9GjosptnEtllMUy2iBqQHMawEOBHjcZjUXGxnQZcxzRD6gqO3IbwgWAgIf2gwPfYbuqftMLH0/76buJodOxgyTzlWsrxoqMB30c2/hdu07SCjeSrwuvQHxXWVX2y+96q1KikruVKq9cKTO/FEz8SHNLHGOIQDAMHY35IjkuHq93NdzXEE+JgIkTa19t1m8VVhaTLMcG4dhnUTz30RsHkyinD0LeTgjJqfvouYzFQ32gJIA2UeIitTdT4o5O5EaHyWJ7WZpU7y4LWmCLRI5+9T9m+0HiDHze07A6J9+JJ4lmi790IfXjzeOSoJYBzqb3U3+003vPkR0RN5L7NBJ6KyMtZVc2o6bDh5cQ2n4og0BohoAHRLKWgjjsDf6FUO7R0k/kvUW40lOZOAJZgHHVkea8eKbNYJ5BCDiKjbVKhc46ibBS08PPtG3zTNmKI8d3VY+KkHxoDJA8hooG4QsHgBAH4SS4eQm496MUabdAApu4mylEszWPpd4wwCHC8EfLnKp5XoQVqc9pnuoZHFLfQAyflHqs6GcL9I4tRyO/5rLRtMZWw+6s4PMS0w/Tn+acQoX0VSLAZ7MjDY/vqQ/g1mmw0Y+QS3+03I9RyWmaIUWGrQOB92nToVYc2DC23bswlRO1+imc6yqlPD7LaMsIZSzie0dVr2lZvs1RlxdyHzWiCxPsyhmLwbareF4kfLyWZzLInUrjxM5gXHmFrJXjqiym0Wc3xeEYbw2eot7xdDcS9xqgNDQxghxvcltmt94v1hbbO+zwcC+lY6lux8uRWAxGZEVjR4ToCBAhzibunkE9hd7QtnfSbrYQrY90d3RDDUEcR/DTHXryAus19oeE4cKybuL6j3E8zSLj6eAW6IvhMdQwzQ19RjRq4ucJL9yf3y5Ib2xxIrUT4XQ3xAgSDTLHMc4R/TVLh/amVvURVOnc+/wChpOwdctNW3EfDxGQC4kueTGk+Ib7brW1Mzdoyk8n+osaPfK579nGate0tLmmofaaDewADhzaYmRzWxx+PpYdjqld4YwCb6no1urj0C5s03KqOlGlFHNftZzCpUfRpPdxPcS5rWkimwewDf2nEz4jEcJixWu7NdlDhsPRFNoJaeOoHODXvcWkNeG6gAkm8ahZfFYI4h5x1YOpVcRWo0cMxw/2KRqMptqlp1fBLhNgSDvYrjOy9OiKjjLXAnhe15NQR/wC7xm4dN7k7zyWf5hYmkvQX+VeVO/ezSOeWF80XjjiSOFzQbAlt5uOn4eqCZfj6X31/duMvZDmwWjiZFy3nwwJRPs9mv3nB0q9TXhBOwJ4QSfKeLTks9meZMo12w0AMPE94E63ffzeR/wAU4+OTHJL2hCKljyRbfTNZVdKrVCm08QHCdtZ6c17V0Xm2j0yKeKuFBlmcOpnujcTLehOoViqAhrhDweSE+zTSaNC3AsrtPfXc7rdo6ciquV9h2OxAJcXUqfi4dCXTLWkjUWk+QVOn2qY11JpYKnEKjWg7nvAwadWkD1XQMHhxTYABG5jmdV1cf1MK4xlo5OTjPclsleYVc1V7WMqqXckJ9kiTcaSqmsUlVo1QEw+Jw7jArj/lTIRKjSpf/KD5D9VjH4ATyVqjTIsddjz6HqmlJg3FGzpupjSXKQ1uVllcPjXNRbCZmHWNitXZhxJMU3dDcTR4/MaFE8RdRnDwtEBFP/Kdwr2phiKjuG8+KPnH5JBVRYzu1OD8E0NToURBPKfTvZMqaKTBNn0RUYbNZkVDhpDrdEZVbAtim0dApiUFvZEPL0xzt1Xx2NFJvE7yA5nksriszdUdDz5DYeQQZ5VDXsPiwvJ/wF+0eacNPgpuHE+0gzwjc23XPsbTYDJNmtcJBgkRJbI5xCOYhsPAddjgQZ0m0A+d1nc0wlb7xTFMcVJxEmQOANiR5Rpvqi+P5cftlorP4U/ujsF1sB/EYau9wwWawa8IGn6ytHhsQZIY2XBktaDaQ2zTsBPCPVWDkrHO4336DT1/ewRGjSa0Q0ADoj5vPj/s2/2AYP4fJffpfuYXEfZg17aZbUNGrA7wQHsJm5a2RB8jHkjuWdlsPhY/3K9Q71Dxn0YPC3zgkc1oXkNubkobju0DaTYHCDyH6LmZPJySVN6Otj8bHF2kRY3KRXcKmKlrGwW0g6CSP5yPkL9Qg3ajOnVT3bREmB18+iHZr2oLzEku2a25923qquFqOaO8fHFt0CWuxiy5ie0Bw9ShRmGQKToiALcNtIBA9CVHjYc47SQ0RqdiT1Jc4+7kgGYUDVeCd7+Q/VGKALmseJ0g3/FJB9bOPQELr+FP48Tj+dG58gt2czaOKg/WmYbfVmrfcCB6BaGpjLLAuBbVa+IkcPTWQJ0O6MYuu+mOK/dzZ+2kweWseiB5fiSVzgtBfE8yLShPtBbE43khuZ5mKNMvOtgBzcbAfX0VGpmAa3jMuHMCfjos1mmbGs8CIDNG/vdC8XwpZJp5NJBPL8yOOD4bb6o1HZTC8WLwbSSQHPcJ/pqVKkT7l2guXEOxFYjGUATcGof/ALU9Onsrsja1kzmrm6/UUhbxx5d0PrPVGu43gXgxOk7KSpWhQPrXAS0gkTmdfP8AHNcWve8OBII4BAPTw6L1dMOMAtJskhcPyG+p+ADRw/ettZzfiomD8LgkzHhrw5g0168wtF9zp12hw3GqfFnoBd3Pnz5/qrOBwZLphE6PZ8A3dIVrEPZSbbVXRnkDKriDHJO71x1VI4qXEq7QqSrRGPpYeXtd/Lc+XL3oKKnje3k4j4rUmjwsIOpufyQVlBtN7nzxPfAaIiLX8zbVaRVlOU4VVarYbjeAzl4jtPNe1spiwdJ5QtaKKbnWVrAui3NWGZMfxOjoBPxXoysggtdMHQ2WlRmRp6dSAPJePrqAVYaJ9yb3qWknZpNGZz/MTUqcOzbN89z6n5BDBWBEOlr26TqPzCt5zhg2o6/C6S9h2MmS08xMj3LO5lnIq+D2KjdCRp0cNwVzZ2pO+zs464qixic145pOsYvePItP1WewJxn3iC5pY0yHm3EOcc+ahqY1riWVZbVB8Lgfi07t6KJ+avZAfeCACLtibzytKGF5fk3hzNukid1FXzEQZdwjpqsvUzcHw02zzJVR9T+Z/wDx5KWZugtjM/qOlrJA0nc/khb8sfVPieQNwNT67K3gcypNHiIPoVBmObcVqYgc9yqI9rZE59KgIaBP8xuf1KpmqXXdMddY+igDYfJ8TjvPX5a/BRsfUq1nMDfC0kF06xqR0REr2D5bo0X3QCmDIJeA4kXGlgPL81Nkbh46ThZ0uBmIt4x6gD3dVBg2Hu42BIHkrNHCkEEagyE/glTTQhnV2mQ9oq0NaA0EnhgTIB4jp6CPVWXVWPw4IIgQeEmAJNwBpeVWxgZUxLB7R8Rg7GLNjl4kLfl/8VzHEls8TWzAg306GR6LtR2qZxH3aDGTHui9jiCw3vEaCDfpHwWUzGm2m9xYLue4GbxBtHLf3LQMwNw57nO4fwnSBfbW3F7goO0eS8X8amOXG0e4OA9boeVf6bS7DYXymm1oodnMX3WIpVJ0eJJvZ3hM+hXZWYoxePRcP7sjULonZXtC2pTFN3+4wXPMC09eq420dmavZr24oHZQdxxVDrAiItt06qrTxVlao4vhHF1HlCwnvYOi4MKB+qShdjGT4jJ3KSuzNMxrqJY61wiOV5yaTj/LuPqEkky9Mz2aDF5uSwFm6Dlj3XJvvdJJb7MdFihhCr8iiJPtHTp1XqSt6RXbIaOMcab6j3S0H5XKWHwhNz7bxz9husD6lJJRdEYRoYZtNsN+PzK9p0YPEdduiSShQqZuvKg3CSStFMTcXcSnPrpJKmWgL2loirQfYcTGucw8nAE+6wXK8TmjqnCXt8QE8QImDeJ5JJLLwwmm2gkM04aQKdmUksqjig6jXoeilZinFnATIJlJJc6cUpUh6E5NDhXiATqYGqcX8wEkkzLBFQUgEc0nNxHsrj+VSvxIiGiEkknJDUWQMwzSZfJKKsxlNrAymCCTBMJJKRVstukwphG6BXjTSSTcBOZSfl3FU4+KCxoAO7fETPXyKCY/Fmm5jnatMFwtxtdEyJsQQCkkuxgk2kmcbyYqLbQVdVkAtuZHreYUlDGhosfZt6bT6QvEkeS0Zg9mwyPD4XGsIq0GGoyA+G8Mzo6WxreyqZ79nAaDVwbix7ZcGE69Gu29Ukly80UpNHSxTlVmdy7tO+P4wkN1c3Ycy3f0RrB5wyuzipO4mi0w4X/5BJJCyYoqP/gbm+TRK6uTdJJJL8UEs//Z"/>
          <p:cNvSpPr>
            <a:spLocks noChangeAspect="1" noChangeArrowheads="1"/>
          </p:cNvSpPr>
          <p:nvPr/>
        </p:nvSpPr>
        <p:spPr bwMode="auto">
          <a:xfrm>
            <a:off x="155575" y="-1508125"/>
            <a:ext cx="471487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data:image/jpeg;base64,/9j/4AAQSkZJRgABAQAAAQABAAD/2wCEAAkGBhQSERQSEhQUFBUUFxcVFhUVFBQVGBcXGBQVFBcUFhcXHCYeFxkjGhQUHy8gIycpLCwsFx4xNTAqNSYrLCkBCQoKDgwOGg8PGiwkHR0sLCwsKSksLCwpLCwsKSwsLCwsLCwpLCkpKSwpKSwpLCwqLCwsLCksLCksLCwsKSwsLP/AABEIALcBEwMBIgACEQEDEQH/xAAcAAABBQEBAQAAAAAAAAAAAAAFAAIDBAYHAQj/xABAEAABAwIEAwUFBgUDAwUAAAABAAIRAyEEBTFBElFhBhMicYEykaGxwQcUQtHh8CNSYnLxFTOCJLLSFkNTkqL/xAAaAQACAwEBAAAAAAAAAAAAAAADBAABAgUG/8QALREAAgICAgIBAwIFBQAAAAAAAAECEQMhEjEEQSITMmFRoQUUscHRI0JxgZH/2gAMAwEAAhEDEQA/AMmcX3et3byS4+Zj6lD8RmRcYl3uDR7gnGs0iAB1J0HXqUqVEF8RMa/kgjgb7PvZwnjeQI3v6CDv6p+IwVJ54WuJ/wCMIRiKpjoNtkPbjXB4gmJuZ5LDh7N8q0EcZ2e4Tcz/AIlVW5GDsL72KJvzDjvz1UFWsrjFlS4gfMMlLL3I5jT4JuWvcx3hcR5SCjTcRLYN0Ix2DgktMjWD9FumD1do7p9nPbbvabaFd0VGiGuMw9vKdOIfELoQXypkOeupPaZMgje/v39V9EdjO07cVS1lwHr69VcZemYyQ1yRpUkkkQAJJJJQgkkklCCSSSUIJJJBu0edigyA4B7ha+g/mVN0rZcYuTpD877SUsMPEeJ2zGxPryWAzT7QcRUJazhpDkDxO9eHT1KA5xji55DZJNySSJ6n8UecBCjiBSMAgu/pEAdAPz9yTllbHoYVHsPf6ziAZdWJ6Pk/C6u4XtTXBgEkeZj46BZh1cktBtJH+J5qN2MLSW8v2SsWwlI6rkvbIkhtTy1n3H85Wwo1Q4AjQrgX37htvadtRIWnyPtlVpt9ouiPCTNp/VHhlrsXyYb3E6w4Kq4KLJs5ZiafE3Ue03cEiVNUF0ynYq1WmRFeFKoYTGvlbRRIEimwvWqEPeJNKeGrx7VZDwlJOAXqhD5ZbiwxgAEkx+/RXsI6Lbnb97BAcPWgyrZx3CLalKjaZZzPE/gb6nmVF3MUid4HxkqkHTH73siOLqjgcB1+EBaJ2Q4erb4+9XPwz+7lDsOPCD0/MIkDLGgeZ+Q+SvopKyuypwkD96wm4pxEEbJtZt/eP+4r1xloPQfP/KlkpkPchxkWlabsl2kqYOszxRJsToYMFjv15hBqFEOaCB59Cr/3YPpvDvaDS4HqwEgj0lvr0QW90FUdH0nleYtr0mVW6OExyO49Cra519imYPqYJwfJDahA9In6fFdFR4u0JTVOkJJJJaMiSSSUIJJJJQgJ7RZ+zC0i4wXGzGnc8/ILlGZY+rVcX8RLnXLzAt/SNQFJ2s7TCpiHvPiuW02nRrBYOPnr6oHWzB7ha56aeZO56aJTJJyY9igor8kGIcRYOjrPid16DrqpsHhAIMX+XXzTcHgzdzvEZ1O55eQRjCYKS2eclAlKhiMbBlXDzfSBPlrCZiaY4i4xPz5q9mFMwY6j9/BZt+KJmdlE7JJUEKlRvGPKPy+R96kw7+Fw5Ex6G3zCHMdcfv8Ae6Mtws02neDPxI+q0zKNl2IzQ06xB0MA+RMg+hldGqi649lNbhrN8iJ6TZdbwtbjpU3c2ifOLpjx32hXyY00z1wTRTUkLxNCo0BOhKUiVCCaF64KM1oUFTHAKWXRaSQ45mOaSqyUfKBeGj5fmmMqkmSq5MlPDkOqC3ZZbW8XldWjV8J6/wCUMDvipXPt6foqZcWXPvENa0bD6q/SxEW5D9/NBKb7j0V5r4+Z+n5qmaiy9xAuaNr/AAbH1K8w12kjb/yP6Kvh62/IH/KI5X4QLTcW5gWI+J9ypsJHbJcDSv0NnfP8vgi7sCfEWGPCWepkA/JC6TYfUb/KHe4RBRPJO8rvLdGTLvdYfNLyGIr0dk+zrLKeHwTGMdxEkl5/qJk+mi1QeFiuxVWOOnsGg+4x9VrGuTmL5QTEM8OE2i2koaFSSRyUy0BEkkkoQSrZnWLaNVw1ax7h5hpKsqOvT4mubzBHvEKEPm0maodU3uByAsPVEqGMa6zdP3f5qh2iyiq3E1KIaSWngsNQ20joblE8s7LVuEcQ4Ry/e658m0dWMbLFCuLADT9yUQw1U+9W8Fkce0iIwzRoEBpsYSSKP+ncTfosbnGXcFWCIldKoMBVTOMlZWYWOF9nDUHYhbjExLejm9FhEA6gz7lpaNLwjkRA/fvVPFZO+m7xAEcx84Vptfu2idLR+/ctWYUaL9Kjc7WHyldNyJv/AEtGf5R9VzzLHCq9oH44HqR+q6lToBjAwaNAA9AmcC9inkvpFSvW4UMr5zCJ4hkhAsbhkwxVFjDZmXOhFwLLMYWzgtNRdZRbKZXrKhWRCq1V3YUlXRAaUlf/ANPSU4kPkpgEpwcNrpjbqSnE3+qybQqd7r1zZUj6osGiPimObeBcqjRLhRck6D9wvatbYb6qJ0gRPmlRbJsqL60W8O6B+/3yR/LT4Rba3kP1CAuIaBN1dwtRzmsGpMgAdTv8ViWwsHTCGFxBfVfw3c7wjrJA+i6PlOTDD0WtFzEuIGpifyHosGzKH4eHD2hcnzW07P56Hwx+9knKVuh3GqW+zddkcP8AwW1iCHVWh0H8LZsPPdHKdbxQgOR4uG8BMgadAdvJFW+0CulirgqOZnvm7LfeQ6Qr9KpIQipVVihWhEasCEkk2m+QnLBBJJJKEMd2np02V5dEvaD1tb6Ib94G2iJfaTlLn4bvqTQ+pS0Bm4JGkXkH5lc47MY3EueadWkWiQ0OHFEmYsduZndKZYu9HRwyTirNTic3piZcBHMqrh85puNjPXZCc8ySoCS1sk7oLlfZPFl/FUr8DYuO836ACICAk32M3XSOk4KqCJBCvd1KzGUZXWYBNYVBz4OE/NafCgxdbi/RU4+wXnGD8JMTAKAUTTqN/iAiDaDrtMR9Vtq7JaZ5FYKHNrFrxABhsiOdwdwUDO3HaGPHipumaTsjkzfvLH03h7G3IIhzSBbzBMLozhZc/wCw+Fc7EOqAHhaIJ23EfvkugpzxW5Y7Zzf4hBQzUn6KVQKnUw0q/U1URCcECk3BBW6YhepBWQRavYXqShBJJJKyHx4KMax75THMG5HorVah4biCLH99VRLboAXokc7YJ9FqjAurDDfyUZaInBSUDHlv1TuC68dTueiyaPSS5y3HZLImmq0uvwtBPmb8PoPmszlOXuqHi/COm63uTAUaZcdbwDueSWyz9IcwY19zH9o3kPhgvqSdhy+qoYKm+m5pMeK40E3iQq1TEVy8ucWuJmSGHUmQRJMRpdW8Kx3FxvJc8nc/TYX0QuC9jCdnS8lwh7vjNi7QTMAW9/5IkzG8Ih226o5fVLMO0AAuaLjkSSfqhVZzxWPESQ4AidhyHLddTHCoo5OSXKbZp24jibI6fNWaFbXzhDcLUinPIH32he4XEQ0T+yi0BYfwtfxQiCBYWoiuErcQPwWJIosJJJLBZSzf/ad1gfELIUsvaKgMlztpiw6LV59TJouLdW+KOYGvwlc0fmbnViGuglpi06X+aWyupI6Pir4M0uOfDrCY1TsMyi/xcLZ8hKwlerinVIL3NG8QQfgiOGxIotgPuNS467oPJ2NcUa6rwzYqShACx1LOHEg7c1fpZ1B1Q1kV7NvHa0HMe+KVQzEMdfl4TdZzKstqYlzR4HkGJIghpmXBzSHA9JjojWExgq+EiRFx00ur+HwrWCGNDQdmiFt/Jp+jClwTVb9Bfs/SbSZ3EBpp6x+L+qd9vyGgLLO4asWEEI9Qrhwkf46J2Ek1SOVmi1K3uyKsoSFYrhV3IiAjV4CvU0LZB6QXiQUIOSSSUIcz7fdgKVelVrYZgbW9pzAPaI1A5E3MbrhWLoEOK+qcY3xHhs4fELj32j9jv4hxFJtnmXtGztSR5/NDnGtoJF3pnM2NlT0dV4KUH5p7GDn0/IoZtKiStRvOmn5J1Kgd1dyqnxVAHCQ756p+Z4Y0nx+E3aenLzC1ODUeS6Lg03TLOE7SiiA3ugQLe1E9dFZb23D/AACm6NYLgY8jCy9cqbKqclzvRYxYoze0EnllFaZssmr/AHmoKbAQ4mLxAG5JGwW4y7su2l43u43DSBYdb6rL/Z5SAL3ReQJ6RMe9dIa2WoksEIS0jCzza7IcLjWtMEmDrb8l5mQa7gc0giIMbXlVqohEaGAmhP4j4v09yJFtgpJI9a+KT+gDvTdVMNVLiDoBp0VvBkGWnQtI+Co904EA6ayN0UGH8PVtEolh8TEQs3hsTsD6olhxN1lohp2ukSF6huErkIgyoDohNUQhx/8AtP8A7Hf9pXPe23ZB1PirUAeE68OtM/8Aj12XQseJpv6tI94hPov4mNPMA+8ShTgpqgmPI4O0cSxWDcGjirVXSJjiA9DAValklN5HEXVOhc4geh1XTu0PZRkd5TZIFywDTqwfT3LH18XTaIY26UyJx7OtjzLJHRSqMFNgY2zRMDkqZrL2vULiqlTGtZp4nfAeZ+iBoKpUdFyDBtp0m3lzgC4+YmPISjLaawHZvtAXFtOZMgW1AnkNlujWsmIdC2ROxxddEcqJk8o+P7lA3vur+XY8U5LtD16/qiY5fKgOaPwsN1lWcpW4prx4SCeW6jKbOeROfCQK8qU5SayFpEGuqwVICvO7lP4VZCBzivVNCShAVjm6OGo+SG5lgxUYREgi/wCaKMxrKo8JvuFUeOEwbgq+ydHM847CMrE/gqbOAs7+4c+oWPx/YmtSMO4SCbQfiNwu3YvATcenRY7E5XUfWc0mTqXHYbH9EGUA8ZWYHA9laxuHAEbq5iMO8N7jEX4j4Kkey7kfNdDpYIMbwgWH7kqvmORCswttOx5HYrWN8XvouStaOM42iabi12ot+qu5cyGDrdaDtT2afw+zFRgt/UOQO6EZa8BhkXLYHTSfWyYx4uErW16F5T5LZr/s/qz3n930C6TRNly/7P3eKqOrfkfyXS6T/ChZPuYSP2oZjadwdtVfweJ/hkb7JjaQcJN+SjmFS0U9kmHwJNyYHTVeY/gY5rJgcPO9yrtCpZZrtMycQHBxaQwDpqSjRB2FBj6LNp8gl/6mbpwOj0Qekx5FwD1ClYyDdpVUWaTB9o6TrGWnqjOGxbTdpBWQoU6btoKvYTDljgWkqOKM9GwqeJpjcH5Knk+IH3dhJgNBaSf6CWT/APlDv9daxszO8A28ydAFjMRmtWoRSpEim9wqF5BAax3hgA/iLmOIkbysxwtyMTyKKsO9ru3rKTXMpS50XIMQOc7D4nbmudZa2tiKb8Q5xh5/hiIHCJHEBsDt/bO6M53k1EuZS4nnjdwhszcgucXO1LuEOMm60dLANDQ0AAAAAcgBEIPlSSX04rX7sa8PG2/qTe/0XS/ycyxFOoTBLj00HuCs4DInvIEG+y3rsjbMws3nHaxtAtGHhxDvEdeIDVrRyIkSksPjSyypdD+bPHFG32FMJlTcLTPAJqugF0SOI2DRvAJ9Vp8O+Wg8xtf47rJOzdrmsdJcHyWBo8Rn2oHO/AJ0JJtwrTZcCGNBABjQaDoPLT0XQ8rEowjx6Qj4uRyk7fZK8Lzu+JjmTHECAeRix9DB9E5wTGPgrmJ8XaOi0pRaKeXPeCIdwvaB3kDwOdEHw853EfJaXBZhxeF1nbcnDm07j5brO5lTIlzSBxDUxYjn5iU+hjQQ3wmoReQAb7m+nou5Gs0LOFKP0p0atNIVfC4zi2MRr9PNPq4oN1sln8XQZbJmheqszHA6JtXGgKrIWoSQt2bBJSyGH7ipRdNKppsdPJGsvzzvBDxDhqPqOYUtSrQfq1zD5IbjcnDr06hB2MKV+gS77DpqiLIDnsyH07Obr1HIjdLDYh9MfxSOXHHC08p2BVmoOJW2RKgThs1DrPEHmNP0V6keVwhONw3C7ob/AKJ+Fe4CWn02QmggUzDLxWplpsdWuiYPPy5hciznBmlVMt4SHFr2/wArvPcEQQdwV13A44O8JseR+iz/AG77Pd7SNemJfTbD2jV9MXn+5tyOkjkmsOSviwGSHtGa+z9/8WqOjT8SumUHSIXKvs9f/wBS8f0e++vxXUaDljL95rG/iFaZ8IVaqLp9OovXlWkZLWBfaCq2d5TLW1DcH4J+EK1TcKDTDHCREH3K2+Jk5tTw7h7DvQqdjqv8p94VzOMrNJ5adNWu5j80G+9Fpgz0PNb7IF6VN34i0ev5IhhcS3TikrMvxc6EKzRxnC3+p3siCZ923VaUb0jEpJK2Z3tIa1TFkYeDTa6O7n+EYBBPDEdZM3vsiVOq1rmBhcGhxkEyTIYY4jqONtYyP5tpTcLgyZuDxHxHSd4brDd73QvPM4NDEUmwO7BAcYkg/wC3A8USG1wfXpKanG41H1sTg0pW/ev7mtzGmBVwoga1XT17uIHL2ii1MrM5bmL8YaFRrCO6421W/wApLQ0EXuJ909FqKNEkwBK4nkJ/UZ3PGa+kiUFc6r9k6hrmmRwNDoc8iGtaPEXAnTwxfy0XR8wxlLB0H4iubMEwNXO0axg3e4wB5rlmTZ9XzCvVFbxNDmue6fADIbTwzG6cAcZJ1dwkmbJvxISV/kT8vJF/9GjosptnEtllMUy2iBqQHMawEOBHjcZjUXGxnQZcxzRD6gqO3IbwgWAgIf2gwPfYbuqftMLH0/76buJodOxgyTzlWsrxoqMB30c2/hdu07SCjeSrwuvQHxXWVX2y+96q1KikruVKq9cKTO/FEz8SHNLHGOIQDAMHY35IjkuHq93NdzXEE+JgIkTa19t1m8VVhaTLMcG4dhnUTz30RsHkyinD0LeTgjJqfvouYzFQ32gJIA2UeIitTdT4o5O5EaHyWJ7WZpU7y4LWmCLRI5+9T9m+0HiDHze07A6J9+JJ4lmi790IfXjzeOSoJYBzqb3U3+003vPkR0RN5L7NBJ6KyMtZVc2o6bDh5cQ2n4og0BohoAHRLKWgjjsDf6FUO7R0k/kvUW40lOZOAJZgHHVkea8eKbNYJ5BCDiKjbVKhc46ibBS08PPtG3zTNmKI8d3VY+KkHxoDJA8hooG4QsHgBAH4SS4eQm496MUabdAApu4mylEszWPpd4wwCHC8EfLnKp5XoQVqc9pnuoZHFLfQAyflHqs6GcL9I4tRyO/5rLRtMZWw+6s4PMS0w/Tn+acQoX0VSLAZ7MjDY/vqQ/g1mmw0Y+QS3+03I9RyWmaIUWGrQOB92nToVYc2DC23bswlRO1+imc6yqlPD7LaMsIZSzie0dVr2lZvs1RlxdyHzWiCxPsyhmLwbareF4kfLyWZzLInUrjxM5gXHmFrJXjqiym0Wc3xeEYbw2eot7xdDcS9xqgNDQxghxvcltmt94v1hbbO+zwcC+lY6lux8uRWAxGZEVjR4ToCBAhzibunkE9hd7QtnfSbrYQrY90d3RDDUEcR/DTHXryAus19oeE4cKybuL6j3E8zSLj6eAW6IvhMdQwzQ19RjRq4ucJL9yf3y5Ib2xxIrUT4XQ3xAgSDTLHMc4R/TVLh/amVvURVOnc+/wChpOwdctNW3EfDxGQC4kueTGk+Ib7brW1Mzdoyk8n+osaPfK579nGate0tLmmofaaDewADhzaYmRzWxx+PpYdjqld4YwCb6no1urj0C5s03KqOlGlFHNftZzCpUfRpPdxPcS5rWkimwewDf2nEz4jEcJixWu7NdlDhsPRFNoJaeOoHODXvcWkNeG6gAkm8ahZfFYI4h5x1YOpVcRWo0cMxw/2KRqMptqlp1fBLhNgSDvYrjOy9OiKjjLXAnhe15NQR/wC7xm4dN7k7zyWf5hYmkvQX+VeVO/ezSOeWF80XjjiSOFzQbAlt5uOn4eqCZfj6X31/duMvZDmwWjiZFy3nwwJRPs9mv3nB0q9TXhBOwJ4QSfKeLTks9meZMo12w0AMPE94E63ffzeR/wAU4+OTHJL2hCKljyRbfTNZVdKrVCm08QHCdtZ6c17V0Xm2j0yKeKuFBlmcOpnujcTLehOoViqAhrhDweSE+zTSaNC3AsrtPfXc7rdo6ciquV9h2OxAJcXUqfi4dCXTLWkjUWk+QVOn2qY11JpYKnEKjWg7nvAwadWkD1XQMHhxTYABG5jmdV1cf1MK4xlo5OTjPclsleYVc1V7WMqqXckJ9kiTcaSqmsUlVo1QEw+Jw7jArj/lTIRKjSpf/KD5D9VjH4ATyVqjTIsddjz6HqmlJg3FGzpupjSXKQ1uVllcPjXNRbCZmHWNitXZhxJMU3dDcTR4/MaFE8RdRnDwtEBFP/Kdwr2phiKjuG8+KPnH5JBVRYzu1OD8E0NToURBPKfTvZMqaKTBNn0RUYbNZkVDhpDrdEZVbAtim0dApiUFvZEPL0xzt1Xx2NFJvE7yA5nksriszdUdDz5DYeQQZ5VDXsPiwvJ/wF+0eacNPgpuHE+0gzwjc23XPsbTYDJNmtcJBgkRJbI5xCOYhsPAddjgQZ0m0A+d1nc0wlb7xTFMcVJxEmQOANiR5Rpvqi+P5cftlorP4U/ujsF1sB/EYau9wwWawa8IGn6ytHhsQZIY2XBktaDaQ2zTsBPCPVWDkrHO4336DT1/ewRGjSa0Q0ADoj5vPj/s2/2AYP4fJffpfuYXEfZg17aZbUNGrA7wQHsJm5a2RB8jHkjuWdlsPhY/3K9Q71Dxn0YPC3zgkc1oXkNubkobju0DaTYHCDyH6LmZPJySVN6Otj8bHF2kRY3KRXcKmKlrGwW0g6CSP5yPkL9Qg3ajOnVT3bREmB18+iHZr2oLzEku2a25923qquFqOaO8fHFt0CWuxiy5ie0Bw9ShRmGQKToiALcNtIBA9CVHjYc47SQ0RqdiT1Jc4+7kgGYUDVeCd7+Q/VGKALmseJ0g3/FJB9bOPQELr+FP48Tj+dG58gt2czaOKg/WmYbfVmrfcCB6BaGpjLLAuBbVa+IkcPTWQJ0O6MYuu+mOK/dzZ+2kweWseiB5fiSVzgtBfE8yLShPtBbE43khuZ5mKNMvOtgBzcbAfX0VGpmAa3jMuHMCfjos1mmbGs8CIDNG/vdC8XwpZJp5NJBPL8yOOD4bb6o1HZTC8WLwbSSQHPcJ/pqVKkT7l2guXEOxFYjGUATcGof/ALU9Onsrsja1kzmrm6/UUhbxx5d0PrPVGu43gXgxOk7KSpWhQPrXAS0gkTmdfP8AHNcWve8OBII4BAPTw6L1dMOMAtJskhcPyG+p+ADRw/ettZzfiomD8LgkzHhrw5g0168wtF9zp12hw3GqfFnoBd3Pnz5/qrOBwZLphE6PZ8A3dIVrEPZSbbVXRnkDKriDHJO71x1VI4qXEq7QqSrRGPpYeXtd/Lc+XL3oKKnje3k4j4rUmjwsIOpufyQVlBtN7nzxPfAaIiLX8zbVaRVlOU4VVarYbjeAzl4jtPNe1spiwdJ5QtaKKbnWVrAui3NWGZMfxOjoBPxXoysggtdMHQ2WlRmRp6dSAPJePrqAVYaJ9yb3qWknZpNGZz/MTUqcOzbN89z6n5BDBWBEOlr26TqPzCt5zhg2o6/C6S9h2MmS08xMj3LO5lnIq+D2KjdCRp0cNwVzZ2pO+zs464qixic145pOsYvePItP1WewJxn3iC5pY0yHm3EOcc+ahqY1riWVZbVB8Lgfi07t6KJ+avZAfeCACLtibzytKGF5fk3hzNukid1FXzEQZdwjpqsvUzcHw02zzJVR9T+Z/wDx5KWZugtjM/qOlrJA0nc/khb8sfVPieQNwNT67K3gcypNHiIPoVBmObcVqYgc9yqI9rZE59KgIaBP8xuf1KpmqXXdMddY+igDYfJ8TjvPX5a/BRsfUq1nMDfC0kF06xqR0REr2D5bo0X3QCmDIJeA4kXGlgPL81Nkbh46ThZ0uBmIt4x6gD3dVBg2Hu42BIHkrNHCkEEagyE/glTTQhnV2mQ9oq0NaA0EnhgTIB4jp6CPVWXVWPw4IIgQeEmAJNwBpeVWxgZUxLB7R8Rg7GLNjl4kLfl/8VzHEls8TWzAg306GR6LtR2qZxH3aDGTHui9jiCw3vEaCDfpHwWUzGm2m9xYLue4GbxBtHLf3LQMwNw57nO4fwnSBfbW3F7goO0eS8X8amOXG0e4OA9boeVf6bS7DYXymm1oodnMX3WIpVJ0eJJvZ3hM+hXZWYoxePRcP7sjULonZXtC2pTFN3+4wXPMC09eq420dmavZr24oHZQdxxVDrAiItt06qrTxVlao4vhHF1HlCwnvYOi4MKB+qShdjGT4jJ3KSuzNMxrqJY61wiOV5yaTj/LuPqEkky9Mz2aDF5uSwFm6Dlj3XJvvdJJb7MdFihhCr8iiJPtHTp1XqSt6RXbIaOMcab6j3S0H5XKWHwhNz7bxz9husD6lJJRdEYRoYZtNsN+PzK9p0YPEdduiSShQqZuvKg3CSStFMTcXcSnPrpJKmWgL2loirQfYcTGucw8nAE+6wXK8TmjqnCXt8QE8QImDeJ5JJLLwwmm2gkM04aQKdmUksqjig6jXoeilZinFnATIJlJJc6cUpUh6E5NDhXiATqYGqcX8wEkkzLBFQUgEc0nNxHsrj+VSvxIiGiEkknJDUWQMwzSZfJKKsxlNrAymCCTBMJJKRVstukwphG6BXjTSSTcBOZSfl3FU4+KCxoAO7fETPXyKCY/Fmm5jnatMFwtxtdEyJsQQCkkuxgk2kmcbyYqLbQVdVkAtuZHreYUlDGhosfZt6bT6QvEkeS0Zg9mwyPD4XGsIq0GGoyA+G8Mzo6WxreyqZ79nAaDVwbix7ZcGE69Gu29Ukly80UpNHSxTlVmdy7tO+P4wkN1c3Ycy3f0RrB5wyuzipO4mi0w4X/5BJJCyYoqP/gbm+TRK6uTdJJJL8UEs//Z"/>
          <p:cNvSpPr>
            <a:spLocks noChangeAspect="1" noChangeArrowheads="1"/>
          </p:cNvSpPr>
          <p:nvPr/>
        </p:nvSpPr>
        <p:spPr bwMode="auto">
          <a:xfrm>
            <a:off x="155575" y="-1508125"/>
            <a:ext cx="471487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data:image/jpeg;base64,/9j/4AAQSkZJRgABAQAAAQABAAD/2wCEAAkGBhQSERQSEhQUFBUUFxcVFhUVFBQVGBcXGBQVFBcUFhcXHCYeFxkjGhQUHy8gIycpLCwsFx4xNTAqNSYrLCkBCQoKDgwOGg8PGiwkHR0sLCwsKSksLCwpLCwsKSwsLCwsLCwpLCkpKSwpKSwpLCwqLCwsLCksLCksLCwsKSwsLP/AABEIALcBEwMBIgACEQEDEQH/xAAcAAABBQEBAQAAAAAAAAAAAAAFAAIDBAYHAQj/xABAEAABAwIEAwUFBgUDAwUAAAABAAIRAyEEBTFBElFhBhMicYEykaGxwQcUQtHh8CNSYnLxFTOCJLLSFkNTkqL/xAAaAQACAwEBAAAAAAAAAAAAAAADBAABAgUG/8QALREAAgICAgIBAwIFBQAAAAAAAAECEQMhEjEEQSITMmFRoQUUscHRI0JxgZH/2gAMAwEAAhEDEQA/AMmcX3et3byS4+Zj6lD8RmRcYl3uDR7gnGs0iAB1J0HXqUqVEF8RMa/kgjgb7PvZwnjeQI3v6CDv6p+IwVJ54WuJ/wCMIRiKpjoNtkPbjXB4gmJuZ5LDh7N8q0EcZ2e4Tcz/AIlVW5GDsL72KJvzDjvz1UFWsrjFlS4gfMMlLL3I5jT4JuWvcx3hcR5SCjTcRLYN0Ix2DgktMjWD9FumD1do7p9nPbbvabaFd0VGiGuMw9vKdOIfELoQXypkOeupPaZMgje/v39V9EdjO07cVS1lwHr69VcZemYyQ1yRpUkkkQAJJJJQgkkklCCSSSUIJJJBu0edigyA4B7ha+g/mVN0rZcYuTpD877SUsMPEeJ2zGxPryWAzT7QcRUJazhpDkDxO9eHT1KA5xji55DZJNySSJ6n8UecBCjiBSMAgu/pEAdAPz9yTllbHoYVHsPf6ziAZdWJ6Pk/C6u4XtTXBgEkeZj46BZh1cktBtJH+J5qN2MLSW8v2SsWwlI6rkvbIkhtTy1n3H85Wwo1Q4AjQrgX37htvadtRIWnyPtlVpt9ouiPCTNp/VHhlrsXyYb3E6w4Kq4KLJs5ZiafE3Ue03cEiVNUF0ynYq1WmRFeFKoYTGvlbRRIEimwvWqEPeJNKeGrx7VZDwlJOAXqhD5ZbiwxgAEkx+/RXsI6Lbnb97BAcPWgyrZx3CLalKjaZZzPE/gb6nmVF3MUid4HxkqkHTH73siOLqjgcB1+EBaJ2Q4erb4+9XPwz+7lDsOPCD0/MIkDLGgeZ+Q+SvopKyuypwkD96wm4pxEEbJtZt/eP+4r1xloPQfP/KlkpkPchxkWlabsl2kqYOszxRJsToYMFjv15hBqFEOaCB59Cr/3YPpvDvaDS4HqwEgj0lvr0QW90FUdH0nleYtr0mVW6OExyO49Cra519imYPqYJwfJDahA9In6fFdFR4u0JTVOkJJJJaMiSSSUIJJJJQgJ7RZ+zC0i4wXGzGnc8/ILlGZY+rVcX8RLnXLzAt/SNQFJ2s7TCpiHvPiuW02nRrBYOPnr6oHWzB7ha56aeZO56aJTJJyY9igor8kGIcRYOjrPid16DrqpsHhAIMX+XXzTcHgzdzvEZ1O55eQRjCYKS2eclAlKhiMbBlXDzfSBPlrCZiaY4i4xPz5q9mFMwY6j9/BZt+KJmdlE7JJUEKlRvGPKPy+R96kw7+Fw5Ex6G3zCHMdcfv8Ae6Mtws02neDPxI+q0zKNl2IzQ06xB0MA+RMg+hldGqi649lNbhrN8iJ6TZdbwtbjpU3c2ifOLpjx32hXyY00z1wTRTUkLxNCo0BOhKUiVCCaF64KM1oUFTHAKWXRaSQ45mOaSqyUfKBeGj5fmmMqkmSq5MlPDkOqC3ZZbW8XldWjV8J6/wCUMDvipXPt6foqZcWXPvENa0bD6q/SxEW5D9/NBKb7j0V5r4+Z+n5qmaiy9xAuaNr/AAbH1K8w12kjb/yP6Kvh62/IH/KI5X4QLTcW5gWI+J9ypsJHbJcDSv0NnfP8vgi7sCfEWGPCWepkA/JC6TYfUb/KHe4RBRPJO8rvLdGTLvdYfNLyGIr0dk+zrLKeHwTGMdxEkl5/qJk+mi1QeFiuxVWOOnsGg+4x9VrGuTmL5QTEM8OE2i2koaFSSRyUy0BEkkkoQSrZnWLaNVw1ax7h5hpKsqOvT4mubzBHvEKEPm0maodU3uByAsPVEqGMa6zdP3f5qh2iyiq3E1KIaSWngsNQ20joblE8s7LVuEcQ4Ry/e658m0dWMbLFCuLADT9yUQw1U+9W8Fkce0iIwzRoEBpsYSSKP+ncTfosbnGXcFWCIldKoMBVTOMlZWYWOF9nDUHYhbjExLejm9FhEA6gz7lpaNLwjkRA/fvVPFZO+m7xAEcx84Vptfu2idLR+/ctWYUaL9Kjc7WHyldNyJv/AEtGf5R9VzzLHCq9oH44HqR+q6lToBjAwaNAA9AmcC9inkvpFSvW4UMr5zCJ4hkhAsbhkwxVFjDZmXOhFwLLMYWzgtNRdZRbKZXrKhWRCq1V3YUlXRAaUlf/ANPSU4kPkpgEpwcNrpjbqSnE3+qybQqd7r1zZUj6osGiPimObeBcqjRLhRck6D9wvatbYb6qJ0gRPmlRbJsqL60W8O6B+/3yR/LT4Rba3kP1CAuIaBN1dwtRzmsGpMgAdTv8ViWwsHTCGFxBfVfw3c7wjrJA+i6PlOTDD0WtFzEuIGpifyHosGzKH4eHD2hcnzW07P56Hwx+9knKVuh3GqW+zddkcP8AwW1iCHVWh0H8LZsPPdHKdbxQgOR4uG8BMgadAdvJFW+0CulirgqOZnvm7LfeQ6Qr9KpIQipVVihWhEasCEkk2m+QnLBBJJJKEMd2np02V5dEvaD1tb6Ib94G2iJfaTlLn4bvqTQ+pS0Bm4JGkXkH5lc47MY3EueadWkWiQ0OHFEmYsduZndKZYu9HRwyTirNTic3piZcBHMqrh85puNjPXZCc8ySoCS1sk7oLlfZPFl/FUr8DYuO836ACICAk32M3XSOk4KqCJBCvd1KzGUZXWYBNYVBz4OE/NafCgxdbi/RU4+wXnGD8JMTAKAUTTqN/iAiDaDrtMR9Vtq7JaZ5FYKHNrFrxABhsiOdwdwUDO3HaGPHipumaTsjkzfvLH03h7G3IIhzSBbzBMLozhZc/wCw+Fc7EOqAHhaIJ23EfvkugpzxW5Y7Zzf4hBQzUn6KVQKnUw0q/U1URCcECk3BBW6YhepBWQRavYXqShBJJJKyHx4KMax75THMG5HorVah4biCLH99VRLboAXokc7YJ9FqjAurDDfyUZaInBSUDHlv1TuC68dTueiyaPSS5y3HZLImmq0uvwtBPmb8PoPmszlOXuqHi/COm63uTAUaZcdbwDueSWyz9IcwY19zH9o3kPhgvqSdhy+qoYKm+m5pMeK40E3iQq1TEVy8ucWuJmSGHUmQRJMRpdW8Kx3FxvJc8nc/TYX0QuC9jCdnS8lwh7vjNi7QTMAW9/5IkzG8Ih226o5fVLMO0AAuaLjkSSfqhVZzxWPESQ4AidhyHLddTHCoo5OSXKbZp24jibI6fNWaFbXzhDcLUinPIH32he4XEQ0T+yi0BYfwtfxQiCBYWoiuErcQPwWJIosJJJLBZSzf/ad1gfELIUsvaKgMlztpiw6LV59TJouLdW+KOYGvwlc0fmbnViGuglpi06X+aWyupI6Pir4M0uOfDrCY1TsMyi/xcLZ8hKwlerinVIL3NG8QQfgiOGxIotgPuNS467oPJ2NcUa6rwzYqShACx1LOHEg7c1fpZ1B1Q1kV7NvHa0HMe+KVQzEMdfl4TdZzKstqYlzR4HkGJIghpmXBzSHA9JjojWExgq+EiRFx00ur+HwrWCGNDQdmiFt/Jp+jClwTVb9Bfs/SbSZ3EBpp6x+L+qd9vyGgLLO4asWEEI9Qrhwkf46J2Ek1SOVmi1K3uyKsoSFYrhV3IiAjV4CvU0LZB6QXiQUIOSSSUIcz7fdgKVelVrYZgbW9pzAPaI1A5E3MbrhWLoEOK+qcY3xHhs4fELj32j9jv4hxFJtnmXtGztSR5/NDnGtoJF3pnM2NlT0dV4KUH5p7GDn0/IoZtKiStRvOmn5J1Kgd1dyqnxVAHCQ756p+Z4Y0nx+E3aenLzC1ODUeS6Lg03TLOE7SiiA3ugQLe1E9dFZb23D/AACm6NYLgY8jCy9cqbKqclzvRYxYoze0EnllFaZssmr/AHmoKbAQ4mLxAG5JGwW4y7su2l43u43DSBYdb6rL/Z5SAL3ReQJ6RMe9dIa2WoksEIS0jCzza7IcLjWtMEmDrb8l5mQa7gc0giIMbXlVqohEaGAmhP4j4v09yJFtgpJI9a+KT+gDvTdVMNVLiDoBp0VvBkGWnQtI+Co904EA6ayN0UGH8PVtEolh8TEQs3hsTsD6olhxN1lohp2ukSF6huErkIgyoDohNUQhx/8AtP8A7Hf9pXPe23ZB1PirUAeE68OtM/8Aj12XQseJpv6tI94hPov4mNPMA+8ShTgpqgmPI4O0cSxWDcGjirVXSJjiA9DAValklN5HEXVOhc4geh1XTu0PZRkd5TZIFywDTqwfT3LH18XTaIY26UyJx7OtjzLJHRSqMFNgY2zRMDkqZrL2vULiqlTGtZp4nfAeZ+iBoKpUdFyDBtp0m3lzgC4+YmPISjLaawHZvtAXFtOZMgW1AnkNlujWsmIdC2ROxxddEcqJk8o+P7lA3vur+XY8U5LtD16/qiY5fKgOaPwsN1lWcpW4prx4SCeW6jKbOeROfCQK8qU5SayFpEGuqwVICvO7lP4VZCBzivVNCShAVjm6OGo+SG5lgxUYREgi/wCaKMxrKo8JvuFUeOEwbgq+ydHM847CMrE/gqbOAs7+4c+oWPx/YmtSMO4SCbQfiNwu3YvATcenRY7E5XUfWc0mTqXHYbH9EGUA8ZWYHA9laxuHAEbq5iMO8N7jEX4j4Kkey7kfNdDpYIMbwgWH7kqvmORCswttOx5HYrWN8XvouStaOM42iabi12ot+qu5cyGDrdaDtT2afw+zFRgt/UOQO6EZa8BhkXLYHTSfWyYx4uErW16F5T5LZr/s/qz3n930C6TRNly/7P3eKqOrfkfyXS6T/ChZPuYSP2oZjadwdtVfweJ/hkb7JjaQcJN+SjmFS0U9kmHwJNyYHTVeY/gY5rJgcPO9yrtCpZZrtMycQHBxaQwDpqSjRB2FBj6LNp8gl/6mbpwOj0Qekx5FwD1ClYyDdpVUWaTB9o6TrGWnqjOGxbTdpBWQoU6btoKvYTDljgWkqOKM9GwqeJpjcH5Knk+IH3dhJgNBaSf6CWT/APlDv9daxszO8A28ydAFjMRmtWoRSpEim9wqF5BAax3hgA/iLmOIkbysxwtyMTyKKsO9ru3rKTXMpS50XIMQOc7D4nbmudZa2tiKb8Q5xh5/hiIHCJHEBsDt/bO6M53k1EuZS4nnjdwhszcgucXO1LuEOMm60dLANDQ0AAAAAcgBEIPlSSX04rX7sa8PG2/qTe/0XS/ycyxFOoTBLj00HuCs4DInvIEG+y3rsjbMws3nHaxtAtGHhxDvEdeIDVrRyIkSksPjSyypdD+bPHFG32FMJlTcLTPAJqugF0SOI2DRvAJ9Vp8O+Wg8xtf47rJOzdrmsdJcHyWBo8Rn2oHO/AJ0JJtwrTZcCGNBABjQaDoPLT0XQ8rEowjx6Qj4uRyk7fZK8Lzu+JjmTHECAeRix9DB9E5wTGPgrmJ8XaOi0pRaKeXPeCIdwvaB3kDwOdEHw853EfJaXBZhxeF1nbcnDm07j5brO5lTIlzSBxDUxYjn5iU+hjQQ3wmoReQAb7m+nou5Gs0LOFKP0p0atNIVfC4zi2MRr9PNPq4oN1sln8XQZbJmheqszHA6JtXGgKrIWoSQt2bBJSyGH7ipRdNKppsdPJGsvzzvBDxDhqPqOYUtSrQfq1zD5IbjcnDr06hB2MKV+gS77DpqiLIDnsyH07Obr1HIjdLDYh9MfxSOXHHC08p2BVmoOJW2RKgThs1DrPEHmNP0V6keVwhONw3C7ob/AKJ+Fe4CWn02QmggUzDLxWplpsdWuiYPPy5hciznBmlVMt4SHFr2/wArvPcEQQdwV13A44O8JseR+iz/AG77Pd7SNemJfTbD2jV9MXn+5tyOkjkmsOSviwGSHtGa+z9/8WqOjT8SumUHSIXKvs9f/wBS8f0e++vxXUaDljL95rG/iFaZ8IVaqLp9OovXlWkZLWBfaCq2d5TLW1DcH4J+EK1TcKDTDHCREH3K2+Jk5tTw7h7DvQqdjqv8p94VzOMrNJ5adNWu5j80G+9Fpgz0PNb7IF6VN34i0ev5IhhcS3TikrMvxc6EKzRxnC3+p3siCZ923VaUb0jEpJK2Z3tIa1TFkYeDTa6O7n+EYBBPDEdZM3vsiVOq1rmBhcGhxkEyTIYY4jqONtYyP5tpTcLgyZuDxHxHSd4brDd73QvPM4NDEUmwO7BAcYkg/wC3A8USG1wfXpKanG41H1sTg0pW/ev7mtzGmBVwoga1XT17uIHL2ii1MrM5bmL8YaFRrCO6421W/wApLQ0EXuJ909FqKNEkwBK4nkJ/UZ3PGa+kiUFc6r9k6hrmmRwNDoc8iGtaPEXAnTwxfy0XR8wxlLB0H4iubMEwNXO0axg3e4wB5rlmTZ9XzCvVFbxNDmue6fADIbTwzG6cAcZJ1dwkmbJvxISV/kT8vJF/9GjosptnEtllMUy2iBqQHMawEOBHjcZjUXGxnQZcxzRD6gqO3IbwgWAgIf2gwPfYbuqftMLH0/76buJodOxgyTzlWsrxoqMB30c2/hdu07SCjeSrwuvQHxXWVX2y+96q1KikruVKq9cKTO/FEz8SHNLHGOIQDAMHY35IjkuHq93NdzXEE+JgIkTa19t1m8VVhaTLMcG4dhnUTz30RsHkyinD0LeTgjJqfvouYzFQ32gJIA2UeIitTdT4o5O5EaHyWJ7WZpU7y4LWmCLRI5+9T9m+0HiDHze07A6J9+JJ4lmi790IfXjzeOSoJYBzqb3U3+003vPkR0RN5L7NBJ6KyMtZVc2o6bDh5cQ2n4og0BohoAHRLKWgjjsDf6FUO7R0k/kvUW40lOZOAJZgHHVkea8eKbNYJ5BCDiKjbVKhc46ibBS08PPtG3zTNmKI8d3VY+KkHxoDJA8hooG4QsHgBAH4SS4eQm496MUabdAApu4mylEszWPpd4wwCHC8EfLnKp5XoQVqc9pnuoZHFLfQAyflHqs6GcL9I4tRyO/5rLRtMZWw+6s4PMS0w/Tn+acQoX0VSLAZ7MjDY/vqQ/g1mmw0Y+QS3+03I9RyWmaIUWGrQOB92nToVYc2DC23bswlRO1+imc6yqlPD7LaMsIZSzie0dVr2lZvs1RlxdyHzWiCxPsyhmLwbareF4kfLyWZzLInUrjxM5gXHmFrJXjqiym0Wc3xeEYbw2eot7xdDcS9xqgNDQxghxvcltmt94v1hbbO+zwcC+lY6lux8uRWAxGZEVjR4ToCBAhzibunkE9hd7QtnfSbrYQrY90d3RDDUEcR/DTHXryAus19oeE4cKybuL6j3E8zSLj6eAW6IvhMdQwzQ19RjRq4ucJL9yf3y5Ib2xxIrUT4XQ3xAgSDTLHMc4R/TVLh/amVvURVOnc+/wChpOwdctNW3EfDxGQC4kueTGk+Ib7brW1Mzdoyk8n+osaPfK579nGate0tLmmofaaDewADhzaYmRzWxx+PpYdjqld4YwCb6no1urj0C5s03KqOlGlFHNftZzCpUfRpPdxPcS5rWkimwewDf2nEz4jEcJixWu7NdlDhsPRFNoJaeOoHODXvcWkNeG6gAkm8ahZfFYI4h5x1YOpVcRWo0cMxw/2KRqMptqlp1fBLhNgSDvYrjOy9OiKjjLXAnhe15NQR/wC7xm4dN7k7zyWf5hYmkvQX+VeVO/ezSOeWF80XjjiSOFzQbAlt5uOn4eqCZfj6X31/duMvZDmwWjiZFy3nwwJRPs9mv3nB0q9TXhBOwJ4QSfKeLTks9meZMo12w0AMPE94E63ffzeR/wAU4+OTHJL2hCKljyRbfTNZVdKrVCm08QHCdtZ6c17V0Xm2j0yKeKuFBlmcOpnujcTLehOoViqAhrhDweSE+zTSaNC3AsrtPfXc7rdo6ciquV9h2OxAJcXUqfi4dCXTLWkjUWk+QVOn2qY11JpYKnEKjWg7nvAwadWkD1XQMHhxTYABG5jmdV1cf1MK4xlo5OTjPclsleYVc1V7WMqqXckJ9kiTcaSqmsUlVo1QEw+Jw7jArj/lTIRKjSpf/KD5D9VjH4ATyVqjTIsddjz6HqmlJg3FGzpupjSXKQ1uVllcPjXNRbCZmHWNitXZhxJMU3dDcTR4/MaFE8RdRnDwtEBFP/Kdwr2phiKjuG8+KPnH5JBVRYzu1OD8E0NToURBPKfTvZMqaKTBNn0RUYbNZkVDhpDrdEZVbAtim0dApiUFvZEPL0xzt1Xx2NFJvE7yA5nksriszdUdDz5DYeQQZ5VDXsPiwvJ/wF+0eacNPgpuHE+0gzwjc23XPsbTYDJNmtcJBgkRJbI5xCOYhsPAddjgQZ0m0A+d1nc0wlb7xTFMcVJxEmQOANiR5Rpvqi+P5cftlorP4U/ujsF1sB/EYau9wwWawa8IGn6ytHhsQZIY2XBktaDaQ2zTsBPCPVWDkrHO4336DT1/ewRGjSa0Q0ADoj5vPj/s2/2AYP4fJffpfuYXEfZg17aZbUNGrA7wQHsJm5a2RB8jHkjuWdlsPhY/3K9Q71Dxn0YPC3zgkc1oXkNubkobju0DaTYHCDyH6LmZPJySVN6Otj8bHF2kRY3KRXcKmKlrGwW0g6CSP5yPkL9Qg3ajOnVT3bREmB18+iHZr2oLzEku2a25923qquFqOaO8fHFt0CWuxiy5ie0Bw9ShRmGQKToiALcNtIBA9CVHjYc47SQ0RqdiT1Jc4+7kgGYUDVeCd7+Q/VGKALmseJ0g3/FJB9bOPQELr+FP48Tj+dG58gt2czaOKg/WmYbfVmrfcCB6BaGpjLLAuBbVa+IkcPTWQJ0O6MYuu+mOK/dzZ+2kweWseiB5fiSVzgtBfE8yLShPtBbE43khuZ5mKNMvOtgBzcbAfX0VGpmAa3jMuHMCfjos1mmbGs8CIDNG/vdC8XwpZJp5NJBPL8yOOD4bb6o1HZTC8WLwbSSQHPcJ/pqVKkT7l2guXEOxFYjGUATcGof/ALU9Onsrsja1kzmrm6/UUhbxx5d0PrPVGu43gXgxOk7KSpWhQPrXAS0gkTmdfP8AHNcWve8OBII4BAPTw6L1dMOMAtJskhcPyG+p+ADRw/ettZzfiomD8LgkzHhrw5g0168wtF9zp12hw3GqfFnoBd3Pnz5/qrOBwZLphE6PZ8A3dIVrEPZSbbVXRnkDKriDHJO71x1VI4qXEq7QqSrRGPpYeXtd/Lc+XL3oKKnje3k4j4rUmjwsIOpufyQVlBtN7nzxPfAaIiLX8zbVaRVlOU4VVarYbjeAzl4jtPNe1spiwdJ5QtaKKbnWVrAui3NWGZMfxOjoBPxXoysggtdMHQ2WlRmRp6dSAPJePrqAVYaJ9yb3qWknZpNGZz/MTUqcOzbN89z6n5BDBWBEOlr26TqPzCt5zhg2o6/C6S9h2MmS08xMj3LO5lnIq+D2KjdCRp0cNwVzZ2pO+zs464qixic145pOsYvePItP1WewJxn3iC5pY0yHm3EOcc+ahqY1riWVZbVB8Lgfi07t6KJ+avZAfeCACLtibzytKGF5fk3hzNukid1FXzEQZdwjpqsvUzcHw02zzJVR9T+Z/wDx5KWZugtjM/qOlrJA0nc/khb8sfVPieQNwNT67K3gcypNHiIPoVBmObcVqYgc9yqI9rZE59KgIaBP8xuf1KpmqXXdMddY+igDYfJ8TjvPX5a/BRsfUq1nMDfC0kF06xqR0REr2D5bo0X3QCmDIJeA4kXGlgPL81Nkbh46ThZ0uBmIt4x6gD3dVBg2Hu42BIHkrNHCkEEagyE/glTTQhnV2mQ9oq0NaA0EnhgTIB4jp6CPVWXVWPw4IIgQeEmAJNwBpeVWxgZUxLB7R8Rg7GLNjl4kLfl/8VzHEls8TWzAg306GR6LtR2qZxH3aDGTHui9jiCw3vEaCDfpHwWUzGm2m9xYLue4GbxBtHLf3LQMwNw57nO4fwnSBfbW3F7goO0eS8X8amOXG0e4OA9boeVf6bS7DYXymm1oodnMX3WIpVJ0eJJvZ3hM+hXZWYoxePRcP7sjULonZXtC2pTFN3+4wXPMC09eq420dmavZr24oHZQdxxVDrAiItt06qrTxVlao4vhHF1HlCwnvYOi4MKB+qShdjGT4jJ3KSuzNMxrqJY61wiOV5yaTj/LuPqEkky9Mz2aDF5uSwFm6Dlj3XJvvdJJb7MdFihhCr8iiJPtHTp1XqSt6RXbIaOMcab6j3S0H5XKWHwhNz7bxz9husD6lJJRdEYRoYZtNsN+PzK9p0YPEdduiSShQqZuvKg3CSStFMTcXcSnPrpJKmWgL2loirQfYcTGucw8nAE+6wXK8TmjqnCXt8QE8QImDeJ5JJLLwwmm2gkM04aQKdmUksqjig6jXoeilZinFnATIJlJJc6cUpUh6E5NDhXiATqYGqcX8wEkkzLBFQUgEc0nNxHsrj+VSvxIiGiEkknJDUWQMwzSZfJKKsxlNrAymCCTBMJJKRVstukwphG6BXjTSSTcBOZSfl3FU4+KCxoAO7fETPXyKCY/Fmm5jnatMFwtxtdEyJsQQCkkuxgk2kmcbyYqLbQVdVkAtuZHreYUlDGhosfZt6bT6QvEkeS0Zg9mwyPD4XGsIq0GGoyA+G8Mzo6WxreyqZ79nAaDVwbix7ZcGE69Gu29Ukly80UpNHSxTlVmdy7tO+P4wkN1c3Ycy3f0RrB5wyuzipO4mi0w4X/5BJJCyYoqP/gbm+TRK6uTdJJJL8UEs//Z"/>
          <p:cNvSpPr>
            <a:spLocks noChangeAspect="1" noChangeArrowheads="1"/>
          </p:cNvSpPr>
          <p:nvPr/>
        </p:nvSpPr>
        <p:spPr bwMode="auto">
          <a:xfrm>
            <a:off x="155575" y="-1508125"/>
            <a:ext cx="471487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2" name="AutoShape 8" descr="data:image/jpeg;base64,/9j/4AAQSkZJRgABAQAAAQABAAD/2wCEAAkGBhQSERQSEhQUFBUUFxcVFhUVFBQVGBcXGBQVFBcUFhcXHCYeFxkjGhQUHy8gIycpLCwsFx4xNTAqNSYrLCkBCQoKDgwOGg8PGiwkHR0sLCwsKSksLCwpLCwsKSwsLCwsLCwpLCkpKSwpKSwpLCwqLCwsLCksLCksLCwsKSwsLP/AABEIALcBEwMBIgACEQEDEQH/xAAcAAABBQEBAQAAAAAAAAAAAAAFAAIDBAYHAQj/xABAEAABAwIEAwUFBgUDAwUAAAABAAIRAyEEBTFBElFhBhMicYEykaGxwQcUQtHh8CNSYnLxFTOCJLLSFkNTkqL/xAAaAQACAwEBAAAAAAAAAAAAAAADBAABAgUG/8QALREAAgICAgIBAwIFBQAAAAAAAAECEQMhEjEEQSITMmFRoQUUscHRI0JxgZH/2gAMAwEAAhEDEQA/AMmcX3et3byS4+Zj6lD8RmRcYl3uDR7gnGs0iAB1J0HXqUqVEF8RMa/kgjgb7PvZwnjeQI3v6CDv6p+IwVJ54WuJ/wCMIRiKpjoNtkPbjXB4gmJuZ5LDh7N8q0EcZ2e4Tcz/AIlVW5GDsL72KJvzDjvz1UFWsrjFlS4gfMMlLL3I5jT4JuWvcx3hcR5SCjTcRLYN0Ix2DgktMjWD9FumD1do7p9nPbbvabaFd0VGiGuMw9vKdOIfELoQXypkOeupPaZMgje/v39V9EdjO07cVS1lwHr69VcZemYyQ1yRpUkkkQAJJJJQgkkklCCSSSUIJJJBu0edigyA4B7ha+g/mVN0rZcYuTpD877SUsMPEeJ2zGxPryWAzT7QcRUJazhpDkDxO9eHT1KA5xji55DZJNySSJ6n8UecBCjiBSMAgu/pEAdAPz9yTllbHoYVHsPf6ziAZdWJ6Pk/C6u4XtTXBgEkeZj46BZh1cktBtJH+J5qN2MLSW8v2SsWwlI6rkvbIkhtTy1n3H85Wwo1Q4AjQrgX37htvadtRIWnyPtlVpt9ouiPCTNp/VHhlrsXyYb3E6w4Kq4KLJs5ZiafE3Ue03cEiVNUF0ynYq1WmRFeFKoYTGvlbRRIEimwvWqEPeJNKeGrx7VZDwlJOAXqhD5ZbiwxgAEkx+/RXsI6Lbnb97BAcPWgyrZx3CLalKjaZZzPE/gb6nmVF3MUid4HxkqkHTH73siOLqjgcB1+EBaJ2Q4erb4+9XPwz+7lDsOPCD0/MIkDLGgeZ+Q+SvopKyuypwkD96wm4pxEEbJtZt/eP+4r1xloPQfP/KlkpkPchxkWlabsl2kqYOszxRJsToYMFjv15hBqFEOaCB59Cr/3YPpvDvaDS4HqwEgj0lvr0QW90FUdH0nleYtr0mVW6OExyO49Cra519imYPqYJwfJDahA9In6fFdFR4u0JTVOkJJJJaMiSSSUIJJJJQgJ7RZ+zC0i4wXGzGnc8/ILlGZY+rVcX8RLnXLzAt/SNQFJ2s7TCpiHvPiuW02nRrBYOPnr6oHWzB7ha56aeZO56aJTJJyY9igor8kGIcRYOjrPid16DrqpsHhAIMX+XXzTcHgzdzvEZ1O55eQRjCYKS2eclAlKhiMbBlXDzfSBPlrCZiaY4i4xPz5q9mFMwY6j9/BZt+KJmdlE7JJUEKlRvGPKPy+R96kw7+Fw5Ex6G3zCHMdcfv8Ae6Mtws02neDPxI+q0zKNl2IzQ06xB0MA+RMg+hldGqi649lNbhrN8iJ6TZdbwtbjpU3c2ifOLpjx32hXyY00z1wTRTUkLxNCo0BOhKUiVCCaF64KM1oUFTHAKWXRaSQ45mOaSqyUfKBeGj5fmmMqkmSq5MlPDkOqC3ZZbW8XldWjV8J6/wCUMDvipXPt6foqZcWXPvENa0bD6q/SxEW5D9/NBKb7j0V5r4+Z+n5qmaiy9xAuaNr/AAbH1K8w12kjb/yP6Kvh62/IH/KI5X4QLTcW5gWI+J9ypsJHbJcDSv0NnfP8vgi7sCfEWGPCWepkA/JC6TYfUb/KHe4RBRPJO8rvLdGTLvdYfNLyGIr0dk+zrLKeHwTGMdxEkl5/qJk+mi1QeFiuxVWOOnsGg+4x9VrGuTmL5QTEM8OE2i2koaFSSRyUy0BEkkkoQSrZnWLaNVw1ax7h5hpKsqOvT4mubzBHvEKEPm0maodU3uByAsPVEqGMa6zdP3f5qh2iyiq3E1KIaSWngsNQ20joblE8s7LVuEcQ4Ry/e658m0dWMbLFCuLADT9yUQw1U+9W8Fkce0iIwzRoEBpsYSSKP+ncTfosbnGXcFWCIldKoMBVTOMlZWYWOF9nDUHYhbjExLejm9FhEA6gz7lpaNLwjkRA/fvVPFZO+m7xAEcx84Vptfu2idLR+/ctWYUaL9Kjc7WHyldNyJv/AEtGf5R9VzzLHCq9oH44HqR+q6lToBjAwaNAA9AmcC9inkvpFSvW4UMr5zCJ4hkhAsbhkwxVFjDZmXOhFwLLMYWzgtNRdZRbKZXrKhWRCq1V3YUlXRAaUlf/ANPSU4kPkpgEpwcNrpjbqSnE3+qybQqd7r1zZUj6osGiPimObeBcqjRLhRck6D9wvatbYb6qJ0gRPmlRbJsqL60W8O6B+/3yR/LT4Rba3kP1CAuIaBN1dwtRzmsGpMgAdTv8ViWwsHTCGFxBfVfw3c7wjrJA+i6PlOTDD0WtFzEuIGpifyHosGzKH4eHD2hcnzW07P56Hwx+9knKVuh3GqW+zddkcP8AwW1iCHVWh0H8LZsPPdHKdbxQgOR4uG8BMgadAdvJFW+0CulirgqOZnvm7LfeQ6Qr9KpIQipVVihWhEasCEkk2m+QnLBBJJJKEMd2np02V5dEvaD1tb6Ib94G2iJfaTlLn4bvqTQ+pS0Bm4JGkXkH5lc47MY3EueadWkWiQ0OHFEmYsduZndKZYu9HRwyTirNTic3piZcBHMqrh85puNjPXZCc8ySoCS1sk7oLlfZPFl/FUr8DYuO836ACICAk32M3XSOk4KqCJBCvd1KzGUZXWYBNYVBz4OE/NafCgxdbi/RU4+wXnGD8JMTAKAUTTqN/iAiDaDrtMR9Vtq7JaZ5FYKHNrFrxABhsiOdwdwUDO3HaGPHipumaTsjkzfvLH03h7G3IIhzSBbzBMLozhZc/wCw+Fc7EOqAHhaIJ23EfvkugpzxW5Y7Zzf4hBQzUn6KVQKnUw0q/U1URCcECk3BBW6YhepBWQRavYXqShBJJJKyHx4KMax75THMG5HorVah4biCLH99VRLboAXokc7YJ9FqjAurDDfyUZaInBSUDHlv1TuC68dTueiyaPSS5y3HZLImmq0uvwtBPmb8PoPmszlOXuqHi/COm63uTAUaZcdbwDueSWyz9IcwY19zH9o3kPhgvqSdhy+qoYKm+m5pMeK40E3iQq1TEVy8ucWuJmSGHUmQRJMRpdW8Kx3FxvJc8nc/TYX0QuC9jCdnS8lwh7vjNi7QTMAW9/5IkzG8Ih226o5fVLMO0AAuaLjkSSfqhVZzxWPESQ4AidhyHLddTHCoo5OSXKbZp24jibI6fNWaFbXzhDcLUinPIH32he4XEQ0T+yi0BYfwtfxQiCBYWoiuErcQPwWJIosJJJLBZSzf/ad1gfELIUsvaKgMlztpiw6LV59TJouLdW+KOYGvwlc0fmbnViGuglpi06X+aWyupI6Pir4M0uOfDrCY1TsMyi/xcLZ8hKwlerinVIL3NG8QQfgiOGxIotgPuNS467oPJ2NcUa6rwzYqShACx1LOHEg7c1fpZ1B1Q1kV7NvHa0HMe+KVQzEMdfl4TdZzKstqYlzR4HkGJIghpmXBzSHA9JjojWExgq+EiRFx00ur+HwrWCGNDQdmiFt/Jp+jClwTVb9Bfs/SbSZ3EBpp6x+L+qd9vyGgLLO4asWEEI9Qrhwkf46J2Ek1SOVmi1K3uyKsoSFYrhV3IiAjV4CvU0LZB6QXiQUIOSSSUIcz7fdgKVelVrYZgbW9pzAPaI1A5E3MbrhWLoEOK+qcY3xHhs4fELj32j9jv4hxFJtnmXtGztSR5/NDnGtoJF3pnM2NlT0dV4KUH5p7GDn0/IoZtKiStRvOmn5J1Kgd1dyqnxVAHCQ756p+Z4Y0nx+E3aenLzC1ODUeS6Lg03TLOE7SiiA3ugQLe1E9dFZb23D/AACm6NYLgY8jCy9cqbKqclzvRYxYoze0EnllFaZssmr/AHmoKbAQ4mLxAG5JGwW4y7su2l43u43DSBYdb6rL/Z5SAL3ReQJ6RMe9dIa2WoksEIS0jCzza7IcLjWtMEmDrb8l5mQa7gc0giIMbXlVqohEaGAmhP4j4v09yJFtgpJI9a+KT+gDvTdVMNVLiDoBp0VvBkGWnQtI+Co904EA6ayN0UGH8PVtEolh8TEQs3hsTsD6olhxN1lohp2ukSF6huErkIgyoDohNUQhx/8AtP8A7Hf9pXPe23ZB1PirUAeE68OtM/8Aj12XQseJpv6tI94hPov4mNPMA+8ShTgpqgmPI4O0cSxWDcGjirVXSJjiA9DAValklN5HEXVOhc4geh1XTu0PZRkd5TZIFywDTqwfT3LH18XTaIY26UyJx7OtjzLJHRSqMFNgY2zRMDkqZrL2vULiqlTGtZp4nfAeZ+iBoKpUdFyDBtp0m3lzgC4+YmPISjLaawHZvtAXFtOZMgW1AnkNlujWsmIdC2ROxxddEcqJk8o+P7lA3vur+XY8U5LtD16/qiY5fKgOaPwsN1lWcpW4prx4SCeW6jKbOeROfCQK8qU5SayFpEGuqwVICvO7lP4VZCBzivVNCShAVjm6OGo+SG5lgxUYREgi/wCaKMxrKo8JvuFUeOEwbgq+ydHM847CMrE/gqbOAs7+4c+oWPx/YmtSMO4SCbQfiNwu3YvATcenRY7E5XUfWc0mTqXHYbH9EGUA8ZWYHA9laxuHAEbq5iMO8N7jEX4j4Kkey7kfNdDpYIMbwgWH7kqvmORCswttOx5HYrWN8XvouStaOM42iabi12ot+qu5cyGDrdaDtT2afw+zFRgt/UOQO6EZa8BhkXLYHTSfWyYx4uErW16F5T5LZr/s/qz3n930C6TRNly/7P3eKqOrfkfyXS6T/ChZPuYSP2oZjadwdtVfweJ/hkb7JjaQcJN+SjmFS0U9kmHwJNyYHTVeY/gY5rJgcPO9yrtCpZZrtMycQHBxaQwDpqSjRB2FBj6LNp8gl/6mbpwOj0Qekx5FwD1ClYyDdpVUWaTB9o6TrGWnqjOGxbTdpBWQoU6btoKvYTDljgWkqOKM9GwqeJpjcH5Knk+IH3dhJgNBaSf6CWT/APlDv9daxszO8A28ydAFjMRmtWoRSpEim9wqF5BAax3hgA/iLmOIkbysxwtyMTyKKsO9ru3rKTXMpS50XIMQOc7D4nbmudZa2tiKb8Q5xh5/hiIHCJHEBsDt/bO6M53k1EuZS4nnjdwhszcgucXO1LuEOMm60dLANDQ0AAAAAcgBEIPlSSX04rX7sa8PG2/qTe/0XS/ycyxFOoTBLj00HuCs4DInvIEG+y3rsjbMws3nHaxtAtGHhxDvEdeIDVrRyIkSksPjSyypdD+bPHFG32FMJlTcLTPAJqugF0SOI2DRvAJ9Vp8O+Wg8xtf47rJOzdrmsdJcHyWBo8Rn2oHO/AJ0JJtwrTZcCGNBABjQaDoPLT0XQ8rEowjx6Qj4uRyk7fZK8Lzu+JjmTHECAeRix9DB9E5wTGPgrmJ8XaOi0pRaKeXPeCIdwvaB3kDwOdEHw853EfJaXBZhxeF1nbcnDm07j5brO5lTIlzSBxDUxYjn5iU+hjQQ3wmoReQAb7m+nou5Gs0LOFKP0p0atNIVfC4zi2MRr9PNPq4oN1sln8XQZbJmheqszHA6JtXGgKrIWoSQt2bBJSyGH7ipRdNKppsdPJGsvzzvBDxDhqPqOYUtSrQfq1zD5IbjcnDr06hB2MKV+gS77DpqiLIDnsyH07Obr1HIjdLDYh9MfxSOXHHC08p2BVmoOJW2RKgThs1DrPEHmNP0V6keVwhONw3C7ob/AKJ+Fe4CWn02QmggUzDLxWplpsdWuiYPPy5hciznBmlVMt4SHFr2/wArvPcEQQdwV13A44O8JseR+iz/AG77Pd7SNemJfTbD2jV9MXn+5tyOkjkmsOSviwGSHtGa+z9/8WqOjT8SumUHSIXKvs9f/wBS8f0e++vxXUaDljL95rG/iFaZ8IVaqLp9OovXlWkZLWBfaCq2d5TLW1DcH4J+EK1TcKDTDHCREH3K2+Jk5tTw7h7DvQqdjqv8p94VzOMrNJ5adNWu5j80G+9Fpgz0PNb7IF6VN34i0ev5IhhcS3TikrMvxc6EKzRxnC3+p3siCZ923VaUb0jEpJK2Z3tIa1TFkYeDTa6O7n+EYBBPDEdZM3vsiVOq1rmBhcGhxkEyTIYY4jqONtYyP5tpTcLgyZuDxHxHSd4brDd73QvPM4NDEUmwO7BAcYkg/wC3A8USG1wfXpKanG41H1sTg0pW/ev7mtzGmBVwoga1XT17uIHL2ii1MrM5bmL8YaFRrCO6421W/wApLQ0EXuJ909FqKNEkwBK4nkJ/UZ3PGa+kiUFc6r9k6hrmmRwNDoc8iGtaPEXAnTwxfy0XR8wxlLB0H4iubMEwNXO0axg3e4wB5rlmTZ9XzCvVFbxNDmue6fADIbTwzG6cAcZJ1dwkmbJvxISV/kT8vJF/9GjosptnEtllMUy2iBqQHMawEOBHjcZjUXGxnQZcxzRD6gqO3IbwgWAgIf2gwPfYbuqftMLH0/76buJodOxgyTzlWsrxoqMB30c2/hdu07SCjeSrwuvQHxXWVX2y+96q1KikruVKq9cKTO/FEz8SHNLHGOIQDAMHY35IjkuHq93NdzXEE+JgIkTa19t1m8VVhaTLMcG4dhnUTz30RsHkyinD0LeTgjJqfvouYzFQ32gJIA2UeIitTdT4o5O5EaHyWJ7WZpU7y4LWmCLRI5+9T9m+0HiDHze07A6J9+JJ4lmi790IfXjzeOSoJYBzqb3U3+003vPkR0RN5L7NBJ6KyMtZVc2o6bDh5cQ2n4og0BohoAHRLKWgjjsDf6FUO7R0k/kvUW40lOZOAJZgHHVkea8eKbNYJ5BCDiKjbVKhc46ibBS08PPtG3zTNmKI8d3VY+KkHxoDJA8hooG4QsHgBAH4SS4eQm496MUabdAApu4mylEszWPpd4wwCHC8EfLnKp5XoQVqc9pnuoZHFLfQAyflHqs6GcL9I4tRyO/5rLRtMZWw+6s4PMS0w/Tn+acQoX0VSLAZ7MjDY/vqQ/g1mmw0Y+QS3+03I9RyWmaIUWGrQOB92nToVYc2DC23bswlRO1+imc6yqlPD7LaMsIZSzie0dVr2lZvs1RlxdyHzWiCxPsyhmLwbareF4kfLyWZzLInUrjxM5gXHmFrJXjqiym0Wc3xeEYbw2eot7xdDcS9xqgNDQxghxvcltmt94v1hbbO+zwcC+lY6lux8uRWAxGZEVjR4ToCBAhzibunkE9hd7QtnfSbrYQrY90d3RDDUEcR/DTHXryAus19oeE4cKybuL6j3E8zSLj6eAW6IvhMdQwzQ19RjRq4ucJL9yf3y5Ib2xxIrUT4XQ3xAgSDTLHMc4R/TVLh/amVvURVOnc+/wChpOwdctNW3EfDxGQC4kueTGk+Ib7brW1Mzdoyk8n+osaPfK579nGate0tLmmofaaDewADhzaYmRzWxx+PpYdjqld4YwCb6no1urj0C5s03KqOlGlFHNftZzCpUfRpPdxPcS5rWkimwewDf2nEz4jEcJixWu7NdlDhsPRFNoJaeOoHODXvcWkNeG6gAkm8ahZfFYI4h5x1YOpVcRWo0cMxw/2KRqMptqlp1fBLhNgSDvYrjOy9OiKjjLXAnhe15NQR/wC7xm4dN7k7zyWf5hYmkvQX+VeVO/ezSOeWF80XjjiSOFzQbAlt5uOn4eqCZfj6X31/duMvZDmwWjiZFy3nwwJRPs9mv3nB0q9TXhBOwJ4QSfKeLTks9meZMo12w0AMPE94E63ffzeR/wAU4+OTHJL2hCKljyRbfTNZVdKrVCm08QHCdtZ6c17V0Xm2j0yKeKuFBlmcOpnujcTLehOoViqAhrhDweSE+zTSaNC3AsrtPfXc7rdo6ciquV9h2OxAJcXUqfi4dCXTLWkjUWk+QVOn2qY11JpYKnEKjWg7nvAwadWkD1XQMHhxTYABG5jmdV1cf1MK4xlo5OTjPclsleYVc1V7WMqqXckJ9kiTcaSqmsUlVo1QEw+Jw7jArj/lTIRKjSpf/KD5D9VjH4ATyVqjTIsddjz6HqmlJg3FGzpupjSXKQ1uVllcPjXNRbCZmHWNitXZhxJMU3dDcTR4/MaFE8RdRnDwtEBFP/Kdwr2phiKjuG8+KPnH5JBVRYzu1OD8E0NToURBPKfTvZMqaKTBNn0RUYbNZkVDhpDrdEZVbAtim0dApiUFvZEPL0xzt1Xx2NFJvE7yA5nksriszdUdDz5DYeQQZ5VDXsPiwvJ/wF+0eacNPgpuHE+0gzwjc23XPsbTYDJNmtcJBgkRJbI5xCOYhsPAddjgQZ0m0A+d1nc0wlb7xTFMcVJxEmQOANiR5Rpvqi+P5cftlorP4U/ujsF1sB/EYau9wwWawa8IGn6ytHhsQZIY2XBktaDaQ2zTsBPCPVWDkrHO4336DT1/ewRGjSa0Q0ADoj5vPj/s2/2AYP4fJffpfuYXEfZg17aZbUNGrA7wQHsJm5a2RB8jHkjuWdlsPhY/3K9Q71Dxn0YPC3zgkc1oXkNubkobju0DaTYHCDyH6LmZPJySVN6Otj8bHF2kRY3KRXcKmKlrGwW0g6CSP5yPkL9Qg3ajOnVT3bREmB18+iHZr2oLzEku2a25923qquFqOaO8fHFt0CWuxiy5ie0Bw9ShRmGQKToiALcNtIBA9CVHjYc47SQ0RqdiT1Jc4+7kgGYUDVeCd7+Q/VGKALmseJ0g3/FJB9bOPQELr+FP48Tj+dG58gt2czaOKg/WmYbfVmrfcCB6BaGpjLLAuBbVa+IkcPTWQJ0O6MYuu+mOK/dzZ+2kweWseiB5fiSVzgtBfE8yLShPtBbE43khuZ5mKNMvOtgBzcbAfX0VGpmAa3jMuHMCfjos1mmbGs8CIDNG/vdC8XwpZJp5NJBPL8yOOD4bb6o1HZTC8WLwbSSQHPcJ/pqVKkT7l2guXEOxFYjGUATcGof/ALU9Onsrsja1kzmrm6/UUhbxx5d0PrPVGu43gXgxOk7KSpWhQPrXAS0gkTmdfP8AHNcWve8OBII4BAPTw6L1dMOMAtJskhcPyG+p+ADRw/ettZzfiomD8LgkzHhrw5g0168wtF9zp12hw3GqfFnoBd3Pnz5/qrOBwZLphE6PZ8A3dIVrEPZSbbVXRnkDKriDHJO71x1VI4qXEq7QqSrRGPpYeXtd/Lc+XL3oKKnje3k4j4rUmjwsIOpufyQVlBtN7nzxPfAaIiLX8zbVaRVlOU4VVarYbjeAzl4jtPNe1spiwdJ5QtaKKbnWVrAui3NWGZMfxOjoBPxXoysggtdMHQ2WlRmRp6dSAPJePrqAVYaJ9yb3qWknZpNGZz/MTUqcOzbN89z6n5BDBWBEOlr26TqPzCt5zhg2o6/C6S9h2MmS08xMj3LO5lnIq+D2KjdCRp0cNwVzZ2pO+zs464qixic145pOsYvePItP1WewJxn3iC5pY0yHm3EOcc+ahqY1riWVZbVB8Lgfi07t6KJ+avZAfeCACLtibzytKGF5fk3hzNukid1FXzEQZdwjpqsvUzcHw02zzJVR9T+Z/wDx5KWZugtjM/qOlrJA0nc/khb8sfVPieQNwNT67K3gcypNHiIPoVBmObcVqYgc9yqI9rZE59KgIaBP8xuf1KpmqXXdMddY+igDYfJ8TjvPX5a/BRsfUq1nMDfC0kF06xqR0REr2D5bo0X3QCmDIJeA4kXGlgPL81Nkbh46ThZ0uBmIt4x6gD3dVBg2Hu42BIHkrNHCkEEagyE/glTTQhnV2mQ9oq0NaA0EnhgTIB4jp6CPVWXVWPw4IIgQeEmAJNwBpeVWxgZUxLB7R8Rg7GLNjl4kLfl/8VzHEls8TWzAg306GR6LtR2qZxH3aDGTHui9jiCw3vEaCDfpHwWUzGm2m9xYLue4GbxBtHLf3LQMwNw57nO4fwnSBfbW3F7goO0eS8X8amOXG0e4OA9boeVf6bS7DYXymm1oodnMX3WIpVJ0eJJvZ3hM+hXZWYoxePRcP7sjULonZXtC2pTFN3+4wXPMC09eq420dmavZr24oHZQdxxVDrAiItt06qrTxVlao4vhHF1HlCwnvYOi4MKB+qShdjGT4jJ3KSuzNMxrqJY61wiOV5yaTj/LuPqEkky9Mz2aDF5uSwFm6Dlj3XJvvdJJb7MdFihhCr8iiJPtHTp1XqSt6RXbIaOMcab6j3S0H5XKWHwhNz7bxz9husD6lJJRdEYRoYZtNsN+PzK9p0YPEdduiSShQqZuvKg3CSStFMTcXcSnPrpJKmWgL2loirQfYcTGucw8nAE+6wXK8TmjqnCXt8QE8QImDeJ5JJLLwwmm2gkM04aQKdmUksqjig6jXoeilZinFnATIJlJJc6cUpUh6E5NDhXiATqYGqcX8wEkkzLBFQUgEc0nNxHsrj+VSvxIiGiEkknJDUWQMwzSZfJKKsxlNrAymCCTBMJJKRVstukwphG6BXjTSSTcBOZSfl3FU4+KCxoAO7fETPXyKCY/Fmm5jnatMFwtxtdEyJsQQCkkuxgk2kmcbyYqLbQVdVkAtuZHreYUlDGhosfZt6bT6QvEkeS0Zg9mwyPD4XGsIq0GGoyA+G8Mzo6WxreyqZ79nAaDVwbix7ZcGE69Gu29Ukly80UpNHSxTlVmdy7tO+P4wkN1c3Ycy3f0RrB5wyuzipO4mi0w4X/5BJJCyYoqP/gbm+TRK6uTdJJJL8UEs//Z"/>
          <p:cNvSpPr>
            <a:spLocks noChangeAspect="1" noChangeArrowheads="1"/>
          </p:cNvSpPr>
          <p:nvPr/>
        </p:nvSpPr>
        <p:spPr bwMode="auto">
          <a:xfrm>
            <a:off x="155575" y="-1508125"/>
            <a:ext cx="471487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índic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500570"/>
            <a:ext cx="2619375" cy="1743075"/>
          </a:xfrm>
          <a:prstGeom prst="rect">
            <a:avLst/>
          </a:prstGeom>
        </p:spPr>
      </p:pic>
      <p:pic>
        <p:nvPicPr>
          <p:cNvPr id="10" name="9 Imagen" descr="o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071942"/>
            <a:ext cx="2143125" cy="2143125"/>
          </a:xfrm>
          <a:prstGeom prst="rect">
            <a:avLst/>
          </a:prstGeom>
        </p:spPr>
      </p:pic>
      <p:sp>
        <p:nvSpPr>
          <p:cNvPr id="16394" name="AutoShape 10" descr="data:image/jpeg;base64,/9j/4AAQSkZJRgABAQAAAQABAAD/2wCEAAkGBhQSERQSEhQUFBUUFxcVFhUVFBQVGBcXGBQVFBcUFhcXHCYeFxkjGhQUHy8gIycpLCwsFx4xNTAqNSYrLCkBCQoKDgwOGg8PGiwkHR0sLCwsKSksLCwpLCwsKSwsLCwsLCwpLCkpKSwpKSwpLCwqLCwsLCksLCksLCwsKSwsLP/AABEIALcBEwMBIgACEQEDEQH/xAAcAAABBQEBAQAAAAAAAAAAAAAFAAIDBAYHAQj/xABAEAABAwIEAwUFBgUDAwUAAAABAAIRAyEEBTFBElFhBhMicYEykaGxwQcUQtHh8CNSYnLxFTOCJLLSFkNTkqL/xAAaAQACAwEBAAAAAAAAAAAAAAADBAABAgUG/8QALREAAgICAgIBAwIFBQAAAAAAAAECEQMhEjEEQSITMmFRoQUUscHRI0JxgZH/2gAMAwEAAhEDEQA/AMmcX3et3byS4+Zj6lD8RmRcYl3uDR7gnGs0iAB1J0HXqUqVEF8RMa/kgjgb7PvZwnjeQI3v6CDv6p+IwVJ54WuJ/wCMIRiKpjoNtkPbjXB4gmJuZ5LDh7N8q0EcZ2e4Tcz/AIlVW5GDsL72KJvzDjvz1UFWsrjFlS4gfMMlLL3I5jT4JuWvcx3hcR5SCjTcRLYN0Ix2DgktMjWD9FumD1do7p9nPbbvabaFd0VGiGuMw9vKdOIfELoQXypkOeupPaZMgje/v39V9EdjO07cVS1lwHr69VcZemYyQ1yRpUkkkQAJJJJQgkkklCCSSSUIJJJBu0edigyA4B7ha+g/mVN0rZcYuTpD877SUsMPEeJ2zGxPryWAzT7QcRUJazhpDkDxO9eHT1KA5xji55DZJNySSJ6n8UecBCjiBSMAgu/pEAdAPz9yTllbHoYVHsPf6ziAZdWJ6Pk/C6u4XtTXBgEkeZj46BZh1cktBtJH+J5qN2MLSW8v2SsWwlI6rkvbIkhtTy1n3H85Wwo1Q4AjQrgX37htvadtRIWnyPtlVpt9ouiPCTNp/VHhlrsXyYb3E6w4Kq4KLJs5ZiafE3Ue03cEiVNUF0ynYq1WmRFeFKoYTGvlbRRIEimwvWqEPeJNKeGrx7VZDwlJOAXqhD5ZbiwxgAEkx+/RXsI6Lbnb97BAcPWgyrZx3CLalKjaZZzPE/gb6nmVF3MUid4HxkqkHTH73siOLqjgcB1+EBaJ2Q4erb4+9XPwz+7lDsOPCD0/MIkDLGgeZ+Q+SvopKyuypwkD96wm4pxEEbJtZt/eP+4r1xloPQfP/KlkpkPchxkWlabsl2kqYOszxRJsToYMFjv15hBqFEOaCB59Cr/3YPpvDvaDS4HqwEgj0lvr0QW90FUdH0nleYtr0mVW6OExyO49Cra519imYPqYJwfJDahA9In6fFdFR4u0JTVOkJJJJaMiSSSUIJJJJQgJ7RZ+zC0i4wXGzGnc8/ILlGZY+rVcX8RLnXLzAt/SNQFJ2s7TCpiHvPiuW02nRrBYOPnr6oHWzB7ha56aeZO56aJTJJyY9igor8kGIcRYOjrPid16DrqpsHhAIMX+XXzTcHgzdzvEZ1O55eQRjCYKS2eclAlKhiMbBlXDzfSBPlrCZiaY4i4xPz5q9mFMwY6j9/BZt+KJmdlE7JJUEKlRvGPKPy+R96kw7+Fw5Ex6G3zCHMdcfv8Ae6Mtws02neDPxI+q0zKNl2IzQ06xB0MA+RMg+hldGqi649lNbhrN8iJ6TZdbwtbjpU3c2ifOLpjx32hXyY00z1wTRTUkLxNCo0BOhKUiVCCaF64KM1oUFTHAKWXRaSQ45mOaSqyUfKBeGj5fmmMqkmSq5MlPDkOqC3ZZbW8XldWjV8J6/wCUMDvipXPt6foqZcWXPvENa0bD6q/SxEW5D9/NBKb7j0V5r4+Z+n5qmaiy9xAuaNr/AAbH1K8w12kjb/yP6Kvh62/IH/KI5X4QLTcW5gWI+J9ypsJHbJcDSv0NnfP8vgi7sCfEWGPCWepkA/JC6TYfUb/KHe4RBRPJO8rvLdGTLvdYfNLyGIr0dk+zrLKeHwTGMdxEkl5/qJk+mi1QeFiuxVWOOnsGg+4x9VrGuTmL5QTEM8OE2i2koaFSSRyUy0BEkkkoQSrZnWLaNVw1ax7h5hpKsqOvT4mubzBHvEKEPm0maodU3uByAsPVEqGMa6zdP3f5qh2iyiq3E1KIaSWngsNQ20joblE8s7LVuEcQ4Ry/e658m0dWMbLFCuLADT9yUQw1U+9W8Fkce0iIwzRoEBpsYSSKP+ncTfosbnGXcFWCIldKoMBVTOMlZWYWOF9nDUHYhbjExLejm9FhEA6gz7lpaNLwjkRA/fvVPFZO+m7xAEcx84Vptfu2idLR+/ctWYUaL9Kjc7WHyldNyJv/AEtGf5R9VzzLHCq9oH44HqR+q6lToBjAwaNAA9AmcC9inkvpFSvW4UMr5zCJ4hkhAsbhkwxVFjDZmXOhFwLLMYWzgtNRdZRbKZXrKhWRCq1V3YUlXRAaUlf/ANPSU4kPkpgEpwcNrpjbqSnE3+qybQqd7r1zZUj6osGiPimObeBcqjRLhRck6D9wvatbYb6qJ0gRPmlRbJsqL60W8O6B+/3yR/LT4Rba3kP1CAuIaBN1dwtRzmsGpMgAdTv8ViWwsHTCGFxBfVfw3c7wjrJA+i6PlOTDD0WtFzEuIGpifyHosGzKH4eHD2hcnzW07P56Hwx+9knKVuh3GqW+zddkcP8AwW1iCHVWh0H8LZsPPdHKdbxQgOR4uG8BMgadAdvJFW+0CulirgqOZnvm7LfeQ6Qr9KpIQipVVihWhEasCEkk2m+QnLBBJJJKEMd2np02V5dEvaD1tb6Ib94G2iJfaTlLn4bvqTQ+pS0Bm4JGkXkH5lc47MY3EueadWkWiQ0OHFEmYsduZndKZYu9HRwyTirNTic3piZcBHMqrh85puNjPXZCc8ySoCS1sk7oLlfZPFl/FUr8DYuO836ACICAk32M3XSOk4KqCJBCvd1KzGUZXWYBNYVBz4OE/NafCgxdbi/RU4+wXnGD8JMTAKAUTTqN/iAiDaDrtMR9Vtq7JaZ5FYKHNrFrxABhsiOdwdwUDO3HaGPHipumaTsjkzfvLH03h7G3IIhzSBbzBMLozhZc/wCw+Fc7EOqAHhaIJ23EfvkugpzxW5Y7Zzf4hBQzUn6KVQKnUw0q/U1URCcECk3BBW6YhepBWQRavYXqShBJJJKyHx4KMax75THMG5HorVah4biCLH99VRLboAXokc7YJ9FqjAurDDfyUZaInBSUDHlv1TuC68dTueiyaPSS5y3HZLImmq0uvwtBPmb8PoPmszlOXuqHi/COm63uTAUaZcdbwDueSWyz9IcwY19zH9o3kPhgvqSdhy+qoYKm+m5pMeK40E3iQq1TEVy8ucWuJmSGHUmQRJMRpdW8Kx3FxvJc8nc/TYX0QuC9jCdnS8lwh7vjNi7QTMAW9/5IkzG8Ih226o5fVLMO0AAuaLjkSSfqhVZzxWPESQ4AidhyHLddTHCoo5OSXKbZp24jibI6fNWaFbXzhDcLUinPIH32he4XEQ0T+yi0BYfwtfxQiCBYWoiuErcQPwWJIosJJJLBZSzf/ad1gfELIUsvaKgMlztpiw6LV59TJouLdW+KOYGvwlc0fmbnViGuglpi06X+aWyupI6Pir4M0uOfDrCY1TsMyi/xcLZ8hKwlerinVIL3NG8QQfgiOGxIotgPuNS467oPJ2NcUa6rwzYqShACx1LOHEg7c1fpZ1B1Q1kV7NvHa0HMe+KVQzEMdfl4TdZzKstqYlzR4HkGJIghpmXBzSHA9JjojWExgq+EiRFx00ur+HwrWCGNDQdmiFt/Jp+jClwTVb9Bfs/SbSZ3EBpp6x+L+qd9vyGgLLO4asWEEI9Qrhwkf46J2Ek1SOVmi1K3uyKsoSFYrhV3IiAjV4CvU0LZB6QXiQUIOSSSUIcz7fdgKVelVrYZgbW9pzAPaI1A5E3MbrhWLoEOK+qcY3xHhs4fELj32j9jv4hxFJtnmXtGztSR5/NDnGtoJF3pnM2NlT0dV4KUH5p7GDn0/IoZtKiStRvOmn5J1Kgd1dyqnxVAHCQ756p+Z4Y0nx+E3aenLzC1ODUeS6Lg03TLOE7SiiA3ugQLe1E9dFZb23D/AACm6NYLgY8jCy9cqbKqclzvRYxYoze0EnllFaZssmr/AHmoKbAQ4mLxAG5JGwW4y7su2l43u43DSBYdb6rL/Z5SAL3ReQJ6RMe9dIa2WoksEIS0jCzza7IcLjWtMEmDrb8l5mQa7gc0giIMbXlVqohEaGAmhP4j4v09yJFtgpJI9a+KT+gDvTdVMNVLiDoBp0VvBkGWnQtI+Co904EA6ayN0UGH8PVtEolh8TEQs3hsTsD6olhxN1lohp2ukSF6huErkIgyoDohNUQhx/8AtP8A7Hf9pXPe23ZB1PirUAeE68OtM/8Aj12XQseJpv6tI94hPov4mNPMA+8ShTgpqgmPI4O0cSxWDcGjirVXSJjiA9DAValklN5HEXVOhc4geh1XTu0PZRkd5TZIFywDTqwfT3LH18XTaIY26UyJx7OtjzLJHRSqMFNgY2zRMDkqZrL2vULiqlTGtZp4nfAeZ+iBoKpUdFyDBtp0m3lzgC4+YmPISjLaawHZvtAXFtOZMgW1AnkNlujWsmIdC2ROxxddEcqJk8o+P7lA3vur+XY8U5LtD16/qiY5fKgOaPwsN1lWcpW4prx4SCeW6jKbOeROfCQK8qU5SayFpEGuqwVICvO7lP4VZCBzivVNCShAVjm6OGo+SG5lgxUYREgi/wCaKMxrKo8JvuFUeOEwbgq+ydHM847CMrE/gqbOAs7+4c+oWPx/YmtSMO4SCbQfiNwu3YvATcenRY7E5XUfWc0mTqXHYbH9EGUA8ZWYHA9laxuHAEbq5iMO8N7jEX4j4Kkey7kfNdDpYIMbwgWH7kqvmORCswttOx5HYrWN8XvouStaOM42iabi12ot+qu5cyGDrdaDtT2afw+zFRgt/UOQO6EZa8BhkXLYHTSfWyYx4uErW16F5T5LZr/s/qz3n930C6TRNly/7P3eKqOrfkfyXS6T/ChZPuYSP2oZjadwdtVfweJ/hkb7JjaQcJN+SjmFS0U9kmHwJNyYHTVeY/gY5rJgcPO9yrtCpZZrtMycQHBxaQwDpqSjRB2FBj6LNp8gl/6mbpwOj0Qekx5FwD1ClYyDdpVUWaTB9o6TrGWnqjOGxbTdpBWQoU6btoKvYTDljgWkqOKM9GwqeJpjcH5Knk+IH3dhJgNBaSf6CWT/APlDv9daxszO8A28ydAFjMRmtWoRSpEim9wqF5BAax3hgA/iLmOIkbysxwtyMTyKKsO9ru3rKTXMpS50XIMQOc7D4nbmudZa2tiKb8Q5xh5/hiIHCJHEBsDt/bO6M53k1EuZS4nnjdwhszcgucXO1LuEOMm60dLANDQ0AAAAAcgBEIPlSSX04rX7sa8PG2/qTe/0XS/ycyxFOoTBLj00HuCs4DInvIEG+y3rsjbMws3nHaxtAtGHhxDvEdeIDVrRyIkSksPjSyypdD+bPHFG32FMJlTcLTPAJqugF0SOI2DRvAJ9Vp8O+Wg8xtf47rJOzdrmsdJcHyWBo8Rn2oHO/AJ0JJtwrTZcCGNBABjQaDoPLT0XQ8rEowjx6Qj4uRyk7fZK8Lzu+JjmTHECAeRix9DB9E5wTGPgrmJ8XaOi0pRaKeXPeCIdwvaB3kDwOdEHw853EfJaXBZhxeF1nbcnDm07j5brO5lTIlzSBxDUxYjn5iU+hjQQ3wmoReQAb7m+nou5Gs0LOFKP0p0atNIVfC4zi2MRr9PNPq4oN1sln8XQZbJmheqszHA6JtXGgKrIWoSQt2bBJSyGH7ipRdNKppsdPJGsvzzvBDxDhqPqOYUtSrQfq1zD5IbjcnDr06hB2MKV+gS77DpqiLIDnsyH07Obr1HIjdLDYh9MfxSOXHHC08p2BVmoOJW2RKgThs1DrPEHmNP0V6keVwhONw3C7ob/AKJ+Fe4CWn02QmggUzDLxWplpsdWuiYPPy5hciznBmlVMt4SHFr2/wArvPcEQQdwV13A44O8JseR+iz/AG77Pd7SNemJfTbD2jV9MXn+5tyOkjkmsOSviwGSHtGa+z9/8WqOjT8SumUHSIXKvs9f/wBS8f0e++vxXUaDljL95rG/iFaZ8IVaqLp9OovXlWkZLWBfaCq2d5TLW1DcH4J+EK1TcKDTDHCREH3K2+Jk5tTw7h7DvQqdjqv8p94VzOMrNJ5adNWu5j80G+9Fpgz0PNb7IF6VN34i0ev5IhhcS3TikrMvxc6EKzRxnC3+p3siCZ923VaUb0jEpJK2Z3tIa1TFkYeDTa6O7n+EYBBPDEdZM3vsiVOq1rmBhcGhxkEyTIYY4jqONtYyP5tpTcLgyZuDxHxHSd4brDd73QvPM4NDEUmwO7BAcYkg/wC3A8USG1wfXpKanG41H1sTg0pW/ev7mtzGmBVwoga1XT17uIHL2ii1MrM5bmL8YaFRrCO6421W/wApLQ0EXuJ909FqKNEkwBK4nkJ/UZ3PGa+kiUFc6r9k6hrmmRwNDoc8iGtaPEXAnTwxfy0XR8wxlLB0H4iubMEwNXO0axg3e4wB5rlmTZ9XzCvVFbxNDmue6fADIbTwzG6cAcZJ1dwkmbJvxISV/kT8vJF/9GjosptnEtllMUy2iBqQHMawEOBHjcZjUXGxnQZcxzRD6gqO3IbwgWAgIf2gwPfYbuqftMLH0/76buJodOxgyTzlWsrxoqMB30c2/hdu07SCjeSrwuvQHxXWVX2y+96q1KikruVKq9cKTO/FEz8SHNLHGOIQDAMHY35IjkuHq93NdzXEE+JgIkTa19t1m8VVhaTLMcG4dhnUTz30RsHkyinD0LeTgjJqfvouYzFQ32gJIA2UeIitTdT4o5O5EaHyWJ7WZpU7y4LWmCLRI5+9T9m+0HiDHze07A6J9+JJ4lmi790IfXjzeOSoJYBzqb3U3+003vPkR0RN5L7NBJ6KyMtZVc2o6bDh5cQ2n4og0BohoAHRLKWgjjsDf6FUO7R0k/kvUW40lOZOAJZgHHVkea8eKbNYJ5BCDiKjbVKhc46ibBS08PPtG3zTNmKI8d3VY+KkHxoDJA8hooG4QsHgBAH4SS4eQm496MUabdAApu4mylEszWPpd4wwCHC8EfLnKp5XoQVqc9pnuoZHFLfQAyflHqs6GcL9I4tRyO/5rLRtMZWw+6s4PMS0w/Tn+acQoX0VSLAZ7MjDY/vqQ/g1mmw0Y+QS3+03I9RyWmaIUWGrQOB92nToVYc2DC23bswlRO1+imc6yqlPD7LaMsIZSzie0dVr2lZvs1RlxdyHzWiCxPsyhmLwbareF4kfLyWZzLInUrjxM5gXHmFrJXjqiym0Wc3xeEYbw2eot7xdDcS9xqgNDQxghxvcltmt94v1hbbO+zwcC+lY6lux8uRWAxGZEVjR4ToCBAhzibunkE9hd7QtnfSbrYQrY90d3RDDUEcR/DTHXryAus19oeE4cKybuL6j3E8zSLj6eAW6IvhMdQwzQ19RjRq4ucJL9yf3y5Ib2xxIrUT4XQ3xAgSDTLHMc4R/TVLh/amVvURVOnc+/wChpOwdctNW3EfDxGQC4kueTGk+Ib7brW1Mzdoyk8n+osaPfK579nGate0tLmmofaaDewADhzaYmRzWxx+PpYdjqld4YwCb6no1urj0C5s03KqOlGlFHNftZzCpUfRpPdxPcS5rWkimwewDf2nEz4jEcJixWu7NdlDhsPRFNoJaeOoHODXvcWkNeG6gAkm8ahZfFYI4h5x1YOpVcRWo0cMxw/2KRqMptqlp1fBLhNgSDvYrjOy9OiKjjLXAnhe15NQR/wC7xm4dN7k7zyWf5hYmkvQX+VeVO/ezSOeWF80XjjiSOFzQbAlt5uOn4eqCZfj6X31/duMvZDmwWjiZFy3nwwJRPs9mv3nB0q9TXhBOwJ4QSfKeLTks9meZMo12w0AMPE94E63ffzeR/wAU4+OTHJL2hCKljyRbfTNZVdKrVCm08QHCdtZ6c17V0Xm2j0yKeKuFBlmcOpnujcTLehOoViqAhrhDweSE+zTSaNC3AsrtPfXc7rdo6ciquV9h2OxAJcXUqfi4dCXTLWkjUWk+QVOn2qY11JpYKnEKjWg7nvAwadWkD1XQMHhxTYABG5jmdV1cf1MK4xlo5OTjPclsleYVc1V7WMqqXckJ9kiTcaSqmsUlVo1QEw+Jw7jArj/lTIRKjSpf/KD5D9VjH4ATyVqjTIsddjz6HqmlJg3FGzpupjSXKQ1uVllcPjXNRbCZmHWNitXZhxJMU3dDcTR4/MaFE8RdRnDwtEBFP/Kdwr2phiKjuG8+KPnH5JBVRYzu1OD8E0NToURBPKfTvZMqaKTBNn0RUYbNZkVDhpDrdEZVbAtim0dApiUFvZEPL0xzt1Xx2NFJvE7yA5nksriszdUdDz5DYeQQZ5VDXsPiwvJ/wF+0eacNPgpuHE+0gzwjc23XPsbTYDJNmtcJBgkRJbI5xCOYhsPAddjgQZ0m0A+d1nc0wlb7xTFMcVJxEmQOANiR5Rpvqi+P5cftlorP4U/ujsF1sB/EYau9wwWawa8IGn6ytHhsQZIY2XBktaDaQ2zTsBPCPVWDkrHO4336DT1/ewRGjSa0Q0ADoj5vPj/s2/2AYP4fJffpfuYXEfZg17aZbUNGrA7wQHsJm5a2RB8jHkjuWdlsPhY/3K9Q71Dxn0YPC3zgkc1oXkNubkobju0DaTYHCDyH6LmZPJySVN6Otj8bHF2kRY3KRXcKmKlrGwW0g6CSP5yPkL9Qg3ajOnVT3bREmB18+iHZr2oLzEku2a25923qquFqOaO8fHFt0CWuxiy5ie0Bw9ShRmGQKToiALcNtIBA9CVHjYc47SQ0RqdiT1Jc4+7kgGYUDVeCd7+Q/VGKALmseJ0g3/FJB9bOPQELr+FP48Tj+dG58gt2czaOKg/WmYbfVmrfcCB6BaGpjLLAuBbVa+IkcPTWQJ0O6MYuu+mOK/dzZ+2kweWseiB5fiSVzgtBfE8yLShPtBbE43khuZ5mKNMvOtgBzcbAfX0VGpmAa3jMuHMCfjos1mmbGs8CIDNG/vdC8XwpZJp5NJBPL8yOOD4bb6o1HZTC8WLwbSSQHPcJ/pqVKkT7l2guXEOxFYjGUATcGof/ALU9Onsrsja1kzmrm6/UUhbxx5d0PrPVGu43gXgxOk7KSpWhQPrXAS0gkTmdfP8AHNcWve8OBII4BAPTw6L1dMOMAtJskhcPyG+p+ADRw/ettZzfiomD8LgkzHhrw5g0168wtF9zp12hw3GqfFnoBd3Pnz5/qrOBwZLphE6PZ8A3dIVrEPZSbbVXRnkDKriDHJO71x1VI4qXEq7QqSrRGPpYeXtd/Lc+XL3oKKnje3k4j4rUmjwsIOpufyQVlBtN7nzxPfAaIiLX8zbVaRVlOU4VVarYbjeAzl4jtPNe1spiwdJ5QtaKKbnWVrAui3NWGZMfxOjoBPxXoysggtdMHQ2WlRmRp6dSAPJePrqAVYaJ9yb3qWknZpNGZz/MTUqcOzbN89z6n5BDBWBEOlr26TqPzCt5zhg2o6/C6S9h2MmS08xMj3LO5lnIq+D2KjdCRp0cNwVzZ2pO+zs464qixic145pOsYvePItP1WewJxn3iC5pY0yHm3EOcc+ahqY1riWVZbVB8Lgfi07t6KJ+avZAfeCACLtibzytKGF5fk3hzNukid1FXzEQZdwjpqsvUzcHw02zzJVR9T+Z/wDx5KWZugtjM/qOlrJA0nc/khb8sfVPieQNwNT67K3gcypNHiIPoVBmObcVqYgc9yqI9rZE59KgIaBP8xuf1KpmqXXdMddY+igDYfJ8TjvPX5a/BRsfUq1nMDfC0kF06xqR0REr2D5bo0X3QCmDIJeA4kXGlgPL81Nkbh46ThZ0uBmIt4x6gD3dVBg2Hu42BIHkrNHCkEEagyE/glTTQhnV2mQ9oq0NaA0EnhgTIB4jp6CPVWXVWPw4IIgQeEmAJNwBpeVWxgZUxLB7R8Rg7GLNjl4kLfl/8VzHEls8TWzAg306GR6LtR2qZxH3aDGTHui9jiCw3vEaCDfpHwWUzGm2m9xYLue4GbxBtHLf3LQMwNw57nO4fwnSBfbW3F7goO0eS8X8amOXG0e4OA9boeVf6bS7DYXymm1oodnMX3WIpVJ0eJJvZ3hM+hXZWYoxePRcP7sjULonZXtC2pTFN3+4wXPMC09eq420dmavZr24oHZQdxxVDrAiItt06qrTxVlao4vhHF1HlCwnvYOi4MKB+qShdjGT4jJ3KSuzNMxrqJY61wiOV5yaTj/LuPqEkky9Mz2aDF5uSwFm6Dlj3XJvvdJJb7MdFihhCr8iiJPtHTp1XqSt6RXbIaOMcab6j3S0H5XKWHwhNz7bxz9husD6lJJRdEYRoYZtNsN+PzK9p0YPEdduiSShQqZuvKg3CSStFMTcXcSnPrpJKmWgL2loirQfYcTGucw8nAE+6wXK8TmjqnCXt8QE8QImDeJ5JJLLwwmm2gkM04aQKdmUksqjig6jXoeilZinFnATIJlJJc6cUpUh6E5NDhXiATqYGqcX8wEkkzLBFQUgEc0nNxHsrj+VSvxIiGiEkknJDUWQMwzSZfJKKsxlNrAymCCTBMJJKRVstukwphG6BXjTSSTcBOZSfl3FU4+KCxoAO7fETPXyKCY/Fmm5jnatMFwtxtdEyJsQQCkkuxgk2kmcbyYqLbQVdVkAtuZHreYUlDGhosfZt6bT6QvEkeS0Zg9mwyPD4XGsIq0GGoyA+G8Mzo6WxreyqZ79nAaDVwbix7ZcGE69Gu29Ukly80UpNHSxTlVmdy7tO+P4wkN1c3Ycy3f0RrB5wyuzipO4mi0w4X/5BJJCyYoqP/gbm+TRK6uTdJJJL8UEs//Z"/>
          <p:cNvSpPr>
            <a:spLocks noChangeAspect="1" noChangeArrowheads="1"/>
          </p:cNvSpPr>
          <p:nvPr/>
        </p:nvSpPr>
        <p:spPr bwMode="auto">
          <a:xfrm>
            <a:off x="155575" y="-1508125"/>
            <a:ext cx="471487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11 Imagen" descr="hyperkid071112mn25828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000504"/>
            <a:ext cx="2936860" cy="22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73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¿Qué tarta la neurología pediátrica?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4357694"/>
            <a:ext cx="8229600" cy="197167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Trastornos del desarrollo </a:t>
            </a:r>
            <a:r>
              <a:rPr lang="es-ES" sz="2400" dirty="0" err="1" smtClean="0"/>
              <a:t>neuro</a:t>
            </a:r>
            <a:r>
              <a:rPr lang="es-ES" sz="2400" dirty="0" smtClean="0"/>
              <a:t>-cognitivo y </a:t>
            </a:r>
            <a:r>
              <a:rPr lang="es-ES" sz="2400" dirty="0" err="1" smtClean="0"/>
              <a:t>neuro</a:t>
            </a:r>
            <a:r>
              <a:rPr lang="es-ES" sz="2400" dirty="0" smtClean="0"/>
              <a:t>-conductuales: trastorno por Déficit de Atención e Hiperactividad (TDAH), problemas del aprendizaje, retrasos en  cualquier área del </a:t>
            </a:r>
            <a:r>
              <a:rPr lang="es-ES" sz="2400" dirty="0" err="1" smtClean="0"/>
              <a:t>neurodesarrollo</a:t>
            </a:r>
            <a:r>
              <a:rPr lang="es-ES" sz="2400" dirty="0" smtClean="0"/>
              <a:t> y autismo.</a:t>
            </a:r>
            <a:endParaRPr lang="es-CO" sz="2400" dirty="0"/>
          </a:p>
        </p:txBody>
      </p:sp>
      <p:pic>
        <p:nvPicPr>
          <p:cNvPr id="15362" name="Picture 2" descr="http://2.bp.blogspot.com/-s1haWgs9fQo/TVmD4TW9geI/AAAAAAAABFs/w-Z_Kcm5n7Q/s320/autism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286000" cy="1905000"/>
          </a:xfrm>
          <a:prstGeom prst="rect">
            <a:avLst/>
          </a:prstGeom>
          <a:noFill/>
        </p:spPr>
      </p:pic>
      <p:pic>
        <p:nvPicPr>
          <p:cNvPr id="15364" name="Picture 4" descr="http://www.eurordis.org/IMG/jpg/42-2-victor2-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3116"/>
            <a:ext cx="1905000" cy="1533526"/>
          </a:xfrm>
          <a:prstGeom prst="rect">
            <a:avLst/>
          </a:prstGeom>
          <a:noFill/>
        </p:spPr>
      </p:pic>
      <p:pic>
        <p:nvPicPr>
          <p:cNvPr id="15366" name="Picture 6" descr="http://www.conetur.com/titleimages/977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71612"/>
            <a:ext cx="2038350" cy="233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8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Trastornos paroxísticos de la niñez: tales como epilepsia, crisis febriles y tics</a:t>
            </a:r>
            <a:r>
              <a:rPr lang="es-ES" sz="2800" dirty="0" smtClean="0"/>
              <a:t>.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Cefaleas </a:t>
            </a:r>
            <a:r>
              <a:rPr lang="es-ES" sz="2800" dirty="0" smtClean="0"/>
              <a:t>en niños: Migraña infantil y cefaleas </a:t>
            </a:r>
            <a:r>
              <a:rPr lang="es-ES" sz="2800" dirty="0" smtClean="0"/>
              <a:t>tensiónales</a:t>
            </a:r>
            <a:endParaRPr lang="es-CO" sz="2800" dirty="0"/>
          </a:p>
        </p:txBody>
      </p:sp>
      <p:pic>
        <p:nvPicPr>
          <p:cNvPr id="14338" name="Picture 2" descr="http://www.hola.com/imagenes/ninos/2010012712579/ser-madre/convulsiones/febriles/0-27-136/Convulsiones-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143372" cy="2753878"/>
          </a:xfrm>
          <a:prstGeom prst="rect">
            <a:avLst/>
          </a:prstGeom>
          <a:noFill/>
        </p:spPr>
      </p:pic>
      <p:pic>
        <p:nvPicPr>
          <p:cNvPr id="14340" name="Picture 4" descr="http://www.ecured.cu/images/0/08/Epilepsia-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2476500" cy="2143125"/>
          </a:xfrm>
          <a:prstGeom prst="rect">
            <a:avLst/>
          </a:prstGeom>
          <a:noFill/>
        </p:spPr>
      </p:pic>
      <p:pic>
        <p:nvPicPr>
          <p:cNvPr id="14342" name="Picture 6" descr="http://www.guiainfantil.com/uploads/tic-nervios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928802"/>
            <a:ext cx="1803265" cy="246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82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4929198"/>
            <a:ext cx="8043890" cy="1482717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Trastornos neurológicos en el recién nacido: como la encefalopatía </a:t>
            </a:r>
            <a:r>
              <a:rPr lang="es-ES" dirty="0" err="1" smtClean="0"/>
              <a:t>hipóxico</a:t>
            </a:r>
            <a:r>
              <a:rPr lang="es-ES" dirty="0" smtClean="0"/>
              <a:t>-isquémica, </a:t>
            </a:r>
            <a:r>
              <a:rPr lang="es-ES" dirty="0" err="1" smtClean="0"/>
              <a:t>neuro</a:t>
            </a:r>
            <a:r>
              <a:rPr lang="es-ES" dirty="0" smtClean="0"/>
              <a:t>-infecciones, crisis epilépticas neonatales y trastornos del metabolismo</a:t>
            </a:r>
            <a:endParaRPr lang="es-CO" dirty="0"/>
          </a:p>
        </p:txBody>
      </p:sp>
      <p:pic>
        <p:nvPicPr>
          <p:cNvPr id="12290" name="Picture 2" descr="http://www.alimmenta.com/wp-content/uploads/2012/04/migr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429420" cy="427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162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285749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Los neurólogos pediatras del Centro Neurológico, cuentan con el apoyo de otros especialistas como terapistas del lenguaje, rehabilitadores, </a:t>
            </a:r>
            <a:r>
              <a:rPr lang="es-ES" sz="2800" dirty="0" err="1" smtClean="0"/>
              <a:t>neuropsicólogos</a:t>
            </a:r>
            <a:r>
              <a:rPr lang="es-ES" sz="2800" dirty="0" smtClean="0"/>
              <a:t>, </a:t>
            </a:r>
            <a:r>
              <a:rPr lang="es-ES" sz="2800" dirty="0" err="1" smtClean="0"/>
              <a:t>paidopsiquiátras</a:t>
            </a:r>
            <a:r>
              <a:rPr lang="es-ES" sz="2800" dirty="0" smtClean="0"/>
              <a:t> y neurocirujanos  pediatras, para ofrecerles a los más pequeños una atención integral de muy alta calidad.</a:t>
            </a:r>
            <a:endParaRPr lang="es-CO" sz="2800" dirty="0"/>
          </a:p>
        </p:txBody>
      </p:sp>
      <p:pic>
        <p:nvPicPr>
          <p:cNvPr id="11266" name="Picture 2" descr="http://pichicola.net/wp-content/uploads/2009/07/sabi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714875" cy="294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259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es la medicina?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844" y="1643050"/>
            <a:ext cx="4500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CO" dirty="0"/>
              <a:t>L</a:t>
            </a:r>
            <a:r>
              <a:rPr lang="es-CO" sz="2400" dirty="0"/>
              <a:t>a </a:t>
            </a:r>
            <a:r>
              <a:rPr lang="es-CO" sz="2400" dirty="0" smtClean="0"/>
              <a:t>medicina, junto a la farmacia, la enfermería y otras disciplinas, forman </a:t>
            </a:r>
            <a:r>
              <a:rPr lang="es-CO" sz="2400" dirty="0"/>
              <a:t>el grupo de las ciencias de </a:t>
            </a:r>
            <a:r>
              <a:rPr lang="es-CO" sz="2400" dirty="0" smtClean="0"/>
              <a:t>la salud, </a:t>
            </a:r>
            <a:r>
              <a:rPr lang="es-CO" sz="2400" dirty="0"/>
              <a:t>dedicadas al diagnóstico, la prevención y el tratamiento de las enfermedades.</a:t>
            </a:r>
          </a:p>
          <a:p>
            <a:pPr fontAlgn="base"/>
            <a:r>
              <a:rPr lang="es-CO" sz="2400" dirty="0"/>
              <a:t>Para ejercer la medicina, es necesario cursar estudios que permiten obtener el grado necesario y la habilitación correspondiente.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1026" name="Picture 2" descr="http://www.doralnewsonline.com/doralfinal/wp-content/uploads/2013/04/medicina-gener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643050"/>
            <a:ext cx="4536504" cy="24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1.trrsf.com/blogs/341/files/image/medic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14818"/>
            <a:ext cx="3275856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83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68960" y="3977681"/>
            <a:ext cx="6275040" cy="28803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/>
              <a:t>Existen numerosas especialidades dentro de la medicina, de acuerdo a la parte del cuerpo a la que se dedican, a los tipos de enfermedades o a otros factores que permiten establecer la clasificación. 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2050" name="Picture 2" descr="https://medicinatecnologica.files.wordpress.com/2012/06/principal_medicina1.gif?w=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57166"/>
            <a:ext cx="2809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oem.com.mx/c5ff043d-90d0-4f6b-9ebc-95d226c26a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92867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ucagratis.org/moodle/file.php/1/Curso-Gratis-Medicin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47" r="26284"/>
          <a:stretch/>
        </p:blipFill>
        <p:spPr bwMode="auto">
          <a:xfrm>
            <a:off x="428596" y="714356"/>
            <a:ext cx="20162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57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Tipos de medicina.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Medicinas de cuerpo-mente</a:t>
            </a:r>
          </a:p>
          <a:p>
            <a:endParaRPr lang="es-CO" dirty="0"/>
          </a:p>
          <a:p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pic>
        <p:nvPicPr>
          <p:cNvPr id="3074" name="Picture 2" descr="http://remediosparaladiabetes.net/wp-content/uploads/2014/04/salud-cuerpo-mente-al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-smoda.elpais.com/uploads/images/thumbs/201215/monjes_8703_635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65258"/>
            <a:ext cx="3762121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ldcivilizations.files.wordpress.com/2011/08/expo-cuerpo-mente-espiritu-4085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156348" cy="249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524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r>
              <a:rPr lang="es-CO" sz="2800" dirty="0" smtClean="0"/>
              <a:t>Medicina Biológica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sz="2800" dirty="0" smtClean="0"/>
          </a:p>
          <a:p>
            <a:r>
              <a:rPr lang="es-CO" sz="2800" dirty="0" smtClean="0"/>
              <a:t>Medicinas corporales manipulativas </a:t>
            </a:r>
            <a:endParaRPr lang="es-CO" sz="2800" dirty="0"/>
          </a:p>
        </p:txBody>
      </p:sp>
      <p:pic>
        <p:nvPicPr>
          <p:cNvPr id="4098" name="Picture 2" descr="http://www.medicinabiologica.cl/blogpro001/wp-content/uploads/2008/12/reme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160304" cy="21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_F8kRL6vVe5c/TRwOkB4bj0I/AAAAAAAADAo/MtRG2PoX3Hs/s400/nutric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92867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yeEp7ch5OTg/UB8uw0mVZ-I/AAAAAAAAABc/PcteIJkKgjs/s1600/M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64344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02.olx-st.com/ui/18/32/45/1325605718_296532745_1-Fotos-de--MASAJES-DRENAJE-LINFATICO-CON-ULTRASONID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286256"/>
            <a:ext cx="2736304" cy="1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.asstatic.com/images/1411939_634720108468354526-180_1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500570"/>
            <a:ext cx="2144922" cy="16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90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Medicinas </a:t>
            </a:r>
            <a:r>
              <a:rPr lang="es-CO" dirty="0" smtClean="0"/>
              <a:t>energéticas</a:t>
            </a:r>
            <a:endParaRPr lang="es-CO" dirty="0"/>
          </a:p>
        </p:txBody>
      </p:sp>
      <p:pic>
        <p:nvPicPr>
          <p:cNvPr id="5122" name="Picture 2" descr="http://www.josecallaohomeopatia.com/images/436884-dr-jose-callao-martinez-productos-natur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3744416" cy="33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rujitamaricarmen.cl/wp-content/uploads/2010/12/32072_129379190421766_108833335809685_288479_320501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41875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TWdX6rF-bAPNXnFq1s0F2LfHNQQHEegffn7cA-W-5SnUcGnl6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714884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13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85982" y="0"/>
            <a:ext cx="8229600" cy="1143000"/>
          </a:xfrm>
        </p:spPr>
        <p:txBody>
          <a:bodyPr/>
          <a:lstStyle/>
          <a:p>
            <a:r>
              <a:rPr lang="es-CO" dirty="0" smtClean="0"/>
              <a:t>Especialización.</a:t>
            </a:r>
            <a:endParaRPr lang="es-CO" dirty="0"/>
          </a:p>
        </p:txBody>
      </p:sp>
      <p:sp>
        <p:nvSpPr>
          <p:cNvPr id="19458" name="AutoShape 2" descr="data:image/jpeg;base64,/9j/4AAQSkZJRgABAQAAAQABAAD/2wCEAAkGBxASEhQUEBQVFBUWFBQUFBQUFBQUFBQUFBQWFxUUFxUYHCggGBomGxQUITEhJSkrLi4uFx8zODQsNygtLisBCgoKDg0NFxAQGy0kHxwuLS0sLCwsLCwsLCwsNywsLCwsLCwsLCwsLCwrLCwsLCwsLCwsLCwsLCwrLDcsNCw3LP/AABEIAMIBAwMBIgACEQEDEQH/xAAcAAEAAQUBAQAAAAAAAAAAAAAABQECAwYHBAj/xABEEAACAQICBgYHBAgFBQEAAAAAAQIDEQQhBQYSMUFRByJhcZGhEzIzUoGSsSNCcsEUJENigqLR8GNzk8LhRFNUstIX/8QAGQEBAAMBAQAAAAAAAAAAAAAAAAECAwQF/8QAIhEBAQADAAICAwADAAAAAAAAAAECAxESQSExBCJRE2Fx/9oADAMBAAIRAxEAPwDuIAAAAAAAAAAAAAAAAAAAAAChUAAAAAAAAAAAAAAAAAAAAAAAAAAAAAAAFG7bwKgidIay4Gh7bE0IPlKrDa+W9zXcf0q6Kp5RqVKr5UqcmvmlZeYG8A5NjumiH7DCyfbVqKPlFS+pr2O6W9JT9mqNJfuwcmvjNteRPKjrvNxc+ZMbrjpOtf0mLrNPhGSprwpqJEwxtZS2lUqKXvKpNS+ZO5PidfWIR8x4XW/SVP1MXXXY57a8J3JnCdKelob6tOp/mUo/7NkjxOvoQHE8L00Yte1w1Gf4ZzpvzUiawvTRhn7XDVo89iVOa83Ecp11IGjYTpX0VP1qlSm+U6M/rDaXmTOF120XUyjjKF+UqkYPwlYjiWwAwYfF0pq9OcJrnGUZLyZnAAAAAAAAAAAAAAAAAFLhnKNatWNYZym6eLdam5ScYU6n6PJRbbUdlKKyVl6wHUsRi6dNXqTjBc5SUV5mv47X/RVK+1iqcmuFO9V/yJnAtL6vY6i74qhWT4znGU1/qK68yKSLeKOu4Y/pjwEMqNKvVfPZjTj4yd/I17H9M2JfsMNShydSU6nlHZ+pzAE8iOtux3SVpar+3VPspU4x82m/M13F6WxNVv01etUv79WpNeDdjxglAorgCthYCgKgC0snNrcZCjRFnYnG8srDDFL7za7zIqkeDQcCx0VyEnPpbPO55drImipgdBFPRcmx8q8Z2UMOzL3im1PmvAHHopycXeLcXzi2n4okcJrFjqXs8XiY9np6rj8rk15EN6aXu3KxxCeTTQG54TpL0vT/AOo2/wDMp05fRJkxgumXSEfa0sPU/CqlN+O1JeRoeC0fVrSUaUJTk90YRc5d9kbzoLolxtWzr7OHj+/15/6cXbxkh8HyncJ01xftcHO/H0VWMvKSX1N71P1to6RhOdGFWCg4qXpIxWbvknGTT3Z55XRFaD6MdHYeznF15rjVfUv2U11fG5udGlGKUYRUUtyikku5IreJXgAhIAAAAAAAAUEpJb8iPxOm8ND1qkb8o9Z+RMlv0i3iQIfSmq2AxGdfDUpv3thKfzxs/M8WI1vpr2cJS7W1FfmyKxOteIl6uzBdiu/Fl5qyqt2Yx5tJ9EWAnnRqVqD5KSqQ8Jq/8xpOmujKtR9nicNVXJylTqfKlJeaNqxOk6s/XqSl2OTt4bjyOubY6L7rO7f5HNMVoPE0/XpTS5pbUfGN0eDZOrSxJF6Yq0fRynVhCWym84pu/BJ799ibp/2ibHPLMpYxemZVYpcUYNWQWKRrQfH8jJZcwLChfsFLAW2KWLhYC0oZY02JbC3vP++ASxJF8MNJtJLN7lvbfYlmy6NVv1VY3foj0tGhjlGra1ePo1JpdSazhZ8Lu8f4kR0ePQXRrpDEWfovRRf3q96eXNQs5PwNi1k6M8PgtHYmvUqTq1YUrwslTpxm5JJ7Kzeb4v4HZzTelTaqYKWGpK9Wu1GCvZbNNqpNt8Fsx8ymWXJ2rSM/Rdg409GYVqKUp09uTSSctqUpK745M2widVcI6OEw9KW+nShCVs1tRSTz45ksRLLOwAASAAAAAAAAAAAitL6Ep4jOTlF2smnl8ryNXx+q1eGdO1RdmUvBm+gvjsuP0rcJXJK8ZQdpxcXyaafmeeVQ65isHTqK1SEZr95JmuaR1Koyu6MnTfJ9aP8AVeJvjvntldV9NBlVMU6pM6T1ZxVK7cNuPvU7yXhvXgQM4mszl+mdxq2dY1LWTSfpH6OL6sX1nzkuHcv73EprHipU6fVycns35K2b7zUDLZn6Xwx9rGY2jIy1mDZicSiut2RkaKNEJI4ma437zLHGvivAxWLo02Bn/SoiWOW6Cv5f8mOOHXEyRpJEdOMbqTlvduxF9OmkZFEqEr4F8ZZ+a/4McRN8SYh37o21yWNp+irP9Zpx61/2sFZekXbuuufeefXSv+u041LuEcO5QhF/fnNwcnbPd9DjmgNIzoYijWpO0oVIPLirpSi+xptfE6Pisd6fSGIqLdGaoQ/DSey/5tp/E4vz8vHTWumdydK0FJOknGLjG8tlO97XfPPN3fxJEidWqjlRV+EpLzv+ZLGn417px/4rnOZUABuqAFsppK7dlxbyQFwITF60YWDspOo/8NbS+ZtLzMuC1goVHa8oPlNW802gJYFCoAAAAAAAAFLEfpHQmGr+1ppv3l1ZfMsyRAHMNc+jaVSlJ4WblKPWjTkltO29KW55cLHGMThZ05OE04yi2pRkrNNcGfWxBax6pYPHL9Ypra4VI9Wov4lv7nct5X2rx8vuLLWjqmnOh/Ewu8JVhVj7tTqT8fVfkaPpXVfG4d/bYerH97YcofPG6HTiBZVUzMopFWEsapIyWKlSBSKLtgIuiEqbJWxW5S+76cWAKMntD6naRxTXocPNR9+onSh33lbaXdc6Pqz0R0abU8dP0st/ooXjT7pS9afkEOc6iaPpzxCqYiWzRpfaO6f2k6fWjTVuDaV28rK3E2fVptralvlJyfe7tm+aY6PsPUX6u/QP3Ur0/l4fAhqOhoYNJYjEUFGL3qT2tzXqtWXicP5+rPbjJhG2jKY29bhqn7J/jf0RNnOKvSFg6FPZoTU97ultyv8AhjkviyLo65QxU1F1XGTfVVXqpvhs26t/idH42u4asccvuK7O3K2R1sjsbp3D0spTTl7sLzl8bbviatONeokqtSclutey+KW/43L6Oj4rcjS2RXlevFaz1p5Uaagven1n8qyXiyKr06tV3rTlPsb6q7orJEpDDGRUStzWmKKp4JLgeiOHJKFFFHRRS5LeL26DxT9nJ391/kTJr2GilONt+0jYS+F7FMpygALqgAAAAAAAAAAFLFQBF4/V3BV/bYajUfOVKDfja5B4voz0TP8AYbH+XUnHyTsbgAOd1+h/Rz9WeIh3VIP6wPLLoYwnDE4hfCk/9p04Acv/APxfC/8AlV/Cl/8AJdS6GcInniK7XL7Nf7Tpc5pK7aS5vIi8XrFhoZbW2+UFfz3E/KOtXw3RJo2LvJ1p9jqbK/lSZs2jdBYDC2VGjSpvhLYjtu3ObzfiRGN1jrVE40YOH7zfW8LZEX+g1ajvUk2+3N+LJ5PdO31G44nTuGhe9RNrhHrfQh8Tra3lQpt9s/6L+p4KGiYreiQpYFLgV8sYmY2ofHVcXiIuMqs4J+40ml2ZW+pqGsWo0th1KU6lSUU241ZyqN87OWd+w6hDDGVYcpdjTHHxvY+bszK8JO0W90r2fc7Nd6/NG4626BjRxdRRVoytUj/FvXimW4DBxlQrQ400q8e6LUKn8sov+FGeW3l49bXp8sJn6bH0c6YnVg6Fdtzgr05PNygrLZbe9rLPk+w3dUjk+gMUqWJoyX/cjF90nsvyZ11spM+ub8vRNec57Y9gtaLpTLYqUvVTfd/UlyrWzHOrY91LRc36zUexZvxPZR0bSjwu+cs/LcXmFqtyjwaKoOUlN+qt3a+wmyiRU1xnIzt6AAlAAAAAAAAAAABQi8dp6lSbi9pyW9JfmyHxOtNR+zgo9r6z/oXmvKq3ORth5cVpGjT9epFdl1fw3mhaT03UcW6lWUU8ssln2IjsJiIwlBTUnGb9rJp5vdmuG4nLDx+0TLy+m8YjWqksqcJTfO2zHxZHV9OYup6uzTXYrvxZdSwSXA9VPDGXnJ9NPFESwc6jvVnKb7W2eqho2K4ErCgZo0Sl2VaYR4KeDXI9MMOeyNMvUSlyX480aBlVIzWBCeLFANFzZhqVEitqWg9KbUHQnkrqpF/DYa/M1LV7HRcsTndLB4i/xUUvNo9XTTpmDnRoxavBSlPsc9nZXfZX+KObYTS04xnCOXpXBTlx2Iy2thcrys3+FEePt3687/i8G9atYeVbE0YpN2nGTtwjBqT+lvijtVHB1Jb1srt3+Br/AEZ4jRjpfqnVrNL0sarTrZdvGP4cjeTXHXPtxfkbrllz+PHR0dBb+s+3d4HsjFLdkAaySOXvVQASAAAAAAAAAAAAAAUZUAaHp6pevPNuztmrNW4d3Ii5yNw1o0Xtx9LBdaK6y96PPvX0NKqM7tWUuLlznK8ekKcJuKqX2b5tPme/RujVHaw084yTlSfLjKP5+JGY+Mmsl8WTej6jnhYVN9ShPN81F7vjBpfA4d1vnXVqn6xO6v1HOnsz9em/Ry7berL4q3mS8aZEYW0MUrerWp5fihmn8rZPJHPa2kWqJekCpCQFHIsdTkOpZGzHOokZI4eT35LzM9PDxXC75stMLVbnI8cac5blZc3kYNK6ElWozpxrVKU5KyqU7Xi+xP8AvuJgqaTCRnc6+TdcNV8XgcQ4Yu8tptwrXco1lxkpPO/NPNeBCqk0+Z9b6yaBoY2hKjXipJ+q2s4S4Si+DPnjTuqVehJqEZVIptXinKStzS395TPGz5jv0bscvi/FR2isTucZNSjmmm1Jdq4rvN90N0iY+ikpyjXiuFRWl88c/G5zrDWUlZq98rPO/YdI1WjQqRVPF6Nrz/x6FKttZ8ZpW8Y+BjjL34rfb4+P7TracH0q4dr7WhUg+Ow4zXwvZ+RsehNaI4uzoUK7hfOrOMIQXc3K8v4UyKw3R3oyaUlTrJP7s51YP4xeaNp0Xo2nh4KnS2lFWSUpznZLcltN2XYjox8/bztl1c/SV7EVANGAAAAAAAAAAAAAAAACjRpmtGhNi9Wmuo/WS+6+fcboWzgmmnmnk0+KZbDO43sVyx7HIcQ8rcj36m1L/pNN7nCMv/ZP6o2HSGpqltunO1/Ui1x5N8jUIwxOBjVnKjO8vs1JpqCs7tt+Fu4jbJe2La7Z8VsdOv8AZYOpxjUhB913TfkjbLnMaelkqOEoN7VWVWDcY57O3Uuk+TtJZHSIbUvVV+3h4nLY36yuZRSbySuZqWDX3nfs4HqjBLdkXmv+q3P+PLDCt+s/gv6npp00tyLwaTGRnbaAAsgAAAtUFyRcAPLDRtBTdSNKmpvfNQipPvla7PUAAAAAAAAAAAAAAAAAAAAAAAAAALKtNSTUkmnk01dNdxeANfwup2Cp1vTQp9ZZxTk3CLf3lHmT8VYqBwAAAAAAAAAAAAAAAAAAAAAAAAAAAAAAAAAAAAAAAAAAAAAAAAAUKg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xASEhQUEBQVFBUWFBQUFBQUFBQUFBQUFBQWFxUUFxUYHCggGBomGxQUITEhJSkrLi4uFx8zODQsNygtLisBCgoKDg0NFxAQGy0kHxwuLS0sLCwsLCwsLCwsNywsLCwsLCwsLCwsLCwrLCwsLCwsLCwsLCwsLCwrLDcsNCw3LP/AABEIAMIBAwMBIgACEQEDEQH/xAAcAAEAAQUBAQAAAAAAAAAAAAAABQECAwYHBAj/xABEEAACAQICBgYHBAgFBQEAAAAAAQIDEQQhBQYSMUFRByJhcZGhEzIzUoGSsSNCcsEUJENigqLR8GNzk8LhRFNUstIX/8QAGQEBAAMBAQAAAAAAAAAAAAAAAAECAwQF/8QAIhEBAQADAAICAwADAAAAAAAAAAECAxESQSExBCJRE2Fx/9oADAMBAAIRAxEAPwDuIAAAAAAAAAAAAAAAAAAAAAChUAAAAAAAAAAAAAAAAAAAAAAAAAAAAAAAFG7bwKgidIay4Gh7bE0IPlKrDa+W9zXcf0q6Kp5RqVKr5UqcmvmlZeYG8A5NjumiH7DCyfbVqKPlFS+pr2O6W9JT9mqNJfuwcmvjNteRPKjrvNxc+ZMbrjpOtf0mLrNPhGSprwpqJEwxtZS2lUqKXvKpNS+ZO5PidfWIR8x4XW/SVP1MXXXY57a8J3JnCdKelob6tOp/mUo/7NkjxOvoQHE8L00Yte1w1Gf4ZzpvzUiawvTRhn7XDVo89iVOa83Ecp11IGjYTpX0VP1qlSm+U6M/rDaXmTOF120XUyjjKF+UqkYPwlYjiWwAwYfF0pq9OcJrnGUZLyZnAAAAAAAAAAAAAAAAAFLhnKNatWNYZym6eLdam5ScYU6n6PJRbbUdlKKyVl6wHUsRi6dNXqTjBc5SUV5mv47X/RVK+1iqcmuFO9V/yJnAtL6vY6i74qhWT4znGU1/qK68yKSLeKOu4Y/pjwEMqNKvVfPZjTj4yd/I17H9M2JfsMNShydSU6nlHZ+pzAE8iOtux3SVpar+3VPspU4x82m/M13F6WxNVv01etUv79WpNeDdjxglAorgCthYCgKgC0snNrcZCjRFnYnG8srDDFL7za7zIqkeDQcCx0VyEnPpbPO55drImipgdBFPRcmx8q8Z2UMOzL3im1PmvAHHopycXeLcXzi2n4okcJrFjqXs8XiY9np6rj8rk15EN6aXu3KxxCeTTQG54TpL0vT/AOo2/wDMp05fRJkxgumXSEfa0sPU/CqlN+O1JeRoeC0fVrSUaUJTk90YRc5d9kbzoLolxtWzr7OHj+/15/6cXbxkh8HyncJ01xftcHO/H0VWMvKSX1N71P1to6RhOdGFWCg4qXpIxWbvknGTT3Z55XRFaD6MdHYeznF15rjVfUv2U11fG5udGlGKUYRUUtyikku5IreJXgAhIAAAAAAAAUEpJb8iPxOm8ND1qkb8o9Z+RMlv0i3iQIfSmq2AxGdfDUpv3thKfzxs/M8WI1vpr2cJS7W1FfmyKxOteIl6uzBdiu/Fl5qyqt2Yx5tJ9EWAnnRqVqD5KSqQ8Jq/8xpOmujKtR9nicNVXJylTqfKlJeaNqxOk6s/XqSl2OTt4bjyOubY6L7rO7f5HNMVoPE0/XpTS5pbUfGN0eDZOrSxJF6Yq0fRynVhCWym84pu/BJ799ibp/2ibHPLMpYxemZVYpcUYNWQWKRrQfH8jJZcwLChfsFLAW2KWLhYC0oZY02JbC3vP++ASxJF8MNJtJLN7lvbfYlmy6NVv1VY3foj0tGhjlGra1ePo1JpdSazhZ8Lu8f4kR0ePQXRrpDEWfovRRf3q96eXNQs5PwNi1k6M8PgtHYmvUqTq1YUrwslTpxm5JJ7Kzeb4v4HZzTelTaqYKWGpK9Wu1GCvZbNNqpNt8Fsx8ymWXJ2rSM/Rdg409GYVqKUp09uTSSctqUpK745M2widVcI6OEw9KW+nShCVs1tRSTz45ksRLLOwAASAAAAAAAAAAAitL6Ep4jOTlF2smnl8ryNXx+q1eGdO1RdmUvBm+gvjsuP0rcJXJK8ZQdpxcXyaafmeeVQ65isHTqK1SEZr95JmuaR1Koyu6MnTfJ9aP8AVeJvjvntldV9NBlVMU6pM6T1ZxVK7cNuPvU7yXhvXgQM4mszl+mdxq2dY1LWTSfpH6OL6sX1nzkuHcv73EprHipU6fVycns35K2b7zUDLZn6Xwx9rGY2jIy1mDZicSiut2RkaKNEJI4ma437zLHGvivAxWLo02Bn/SoiWOW6Cv5f8mOOHXEyRpJEdOMbqTlvduxF9OmkZFEqEr4F8ZZ+a/4McRN8SYh37o21yWNp+irP9Zpx61/2sFZekXbuuufeefXSv+u041LuEcO5QhF/fnNwcnbPd9DjmgNIzoYijWpO0oVIPLirpSi+xptfE6Pisd6fSGIqLdGaoQ/DSey/5tp/E4vz8vHTWumdydK0FJOknGLjG8tlO97XfPPN3fxJEidWqjlRV+EpLzv+ZLGn417px/4rnOZUABuqAFsppK7dlxbyQFwITF60YWDspOo/8NbS+ZtLzMuC1goVHa8oPlNW802gJYFCoAAAAAAAAFLEfpHQmGr+1ppv3l1ZfMsyRAHMNc+jaVSlJ4WblKPWjTkltO29KW55cLHGMThZ05OE04yi2pRkrNNcGfWxBax6pYPHL9Ypra4VI9Wov4lv7nct5X2rx8vuLLWjqmnOh/Ewu8JVhVj7tTqT8fVfkaPpXVfG4d/bYerH97YcofPG6HTiBZVUzMopFWEsapIyWKlSBSKLtgIuiEqbJWxW5S+76cWAKMntD6naRxTXocPNR9+onSh33lbaXdc6Pqz0R0abU8dP0st/ooXjT7pS9afkEOc6iaPpzxCqYiWzRpfaO6f2k6fWjTVuDaV28rK3E2fVptralvlJyfe7tm+aY6PsPUX6u/QP3Ur0/l4fAhqOhoYNJYjEUFGL3qT2tzXqtWXicP5+rPbjJhG2jKY29bhqn7J/jf0RNnOKvSFg6FPZoTU97ultyv8AhjkviyLo65QxU1F1XGTfVVXqpvhs26t/idH42u4asccvuK7O3K2R1sjsbp3D0spTTl7sLzl8bbviatONeokqtSclutey+KW/43L6Oj4rcjS2RXlevFaz1p5Uaagven1n8qyXiyKr06tV3rTlPsb6q7orJEpDDGRUStzWmKKp4JLgeiOHJKFFFHRRS5LeL26DxT9nJ391/kTJr2GilONt+0jYS+F7FMpygALqgAAAAAAAAAAFLFQBF4/V3BV/bYajUfOVKDfja5B4voz0TP8AYbH+XUnHyTsbgAOd1+h/Rz9WeIh3VIP6wPLLoYwnDE4hfCk/9p04Acv/APxfC/8AlV/Cl/8AJdS6GcInniK7XL7Nf7Tpc5pK7aS5vIi8XrFhoZbW2+UFfz3E/KOtXw3RJo2LvJ1p9jqbK/lSZs2jdBYDC2VGjSpvhLYjtu3ObzfiRGN1jrVE40YOH7zfW8LZEX+g1ajvUk2+3N+LJ5PdO31G44nTuGhe9RNrhHrfQh8Tra3lQpt9s/6L+p4KGiYreiQpYFLgV8sYmY2ofHVcXiIuMqs4J+40ml2ZW+pqGsWo0th1KU6lSUU241ZyqN87OWd+w6hDDGVYcpdjTHHxvY+bszK8JO0W90r2fc7Nd6/NG4626BjRxdRRVoytUj/FvXimW4DBxlQrQ400q8e6LUKn8sov+FGeW3l49bXp8sJn6bH0c6YnVg6Fdtzgr05PNygrLZbe9rLPk+w3dUjk+gMUqWJoyX/cjF90nsvyZ11spM+ub8vRNec57Y9gtaLpTLYqUvVTfd/UlyrWzHOrY91LRc36zUexZvxPZR0bSjwu+cs/LcXmFqtyjwaKoOUlN+qt3a+wmyiRU1xnIzt6AAlAAAAAAAAAAABQi8dp6lSbi9pyW9JfmyHxOtNR+zgo9r6z/oXmvKq3ORth5cVpGjT9epFdl1fw3mhaT03UcW6lWUU8ssln2IjsJiIwlBTUnGb9rJp5vdmuG4nLDx+0TLy+m8YjWqksqcJTfO2zHxZHV9OYup6uzTXYrvxZdSwSXA9VPDGXnJ9NPFESwc6jvVnKb7W2eqho2K4ErCgZo0Sl2VaYR4KeDXI9MMOeyNMvUSlyX480aBlVIzWBCeLFANFzZhqVEitqWg9KbUHQnkrqpF/DYa/M1LV7HRcsTndLB4i/xUUvNo9XTTpmDnRoxavBSlPsc9nZXfZX+KObYTS04xnCOXpXBTlx2Iy2thcrys3+FEePt3687/i8G9atYeVbE0YpN2nGTtwjBqT+lvijtVHB1Jb1srt3+Br/AEZ4jRjpfqnVrNL0sarTrZdvGP4cjeTXHXPtxfkbrllz+PHR0dBb+s+3d4HsjFLdkAaySOXvVQASAAAAAAAAAAAAAAUZUAaHp6pevPNuztmrNW4d3Ii5yNw1o0Xtx9LBdaK6y96PPvX0NKqM7tWUuLlznK8ekKcJuKqX2b5tPme/RujVHaw084yTlSfLjKP5+JGY+Mmsl8WTej6jnhYVN9ShPN81F7vjBpfA4d1vnXVqn6xO6v1HOnsz9em/Ry7berL4q3mS8aZEYW0MUrerWp5fihmn8rZPJHPa2kWqJekCpCQFHIsdTkOpZGzHOokZI4eT35LzM9PDxXC75stMLVbnI8cac5blZc3kYNK6ElWozpxrVKU5KyqU7Xi+xP8AvuJgqaTCRnc6+TdcNV8XgcQ4Yu8tptwrXco1lxkpPO/NPNeBCqk0+Z9b6yaBoY2hKjXipJ+q2s4S4Si+DPnjTuqVehJqEZVIptXinKStzS395TPGz5jv0bscvi/FR2isTucZNSjmmm1Jdq4rvN90N0iY+ikpyjXiuFRWl88c/G5zrDWUlZq98rPO/YdI1WjQqRVPF6Nrz/x6FKttZ8ZpW8Y+BjjL34rfb4+P7TracH0q4dr7WhUg+Ow4zXwvZ+RsehNaI4uzoUK7hfOrOMIQXc3K8v4UyKw3R3oyaUlTrJP7s51YP4xeaNp0Xo2nh4KnS2lFWSUpznZLcltN2XYjox8/bztl1c/SV7EVANGAAAAAAAAAAAAAAAACjRpmtGhNi9Wmuo/WS+6+fcboWzgmmnmnk0+KZbDO43sVyx7HIcQ8rcj36m1L/pNN7nCMv/ZP6o2HSGpqltunO1/Ui1x5N8jUIwxOBjVnKjO8vs1JpqCs7tt+Fu4jbJe2La7Z8VsdOv8AZYOpxjUhB913TfkjbLnMaelkqOEoN7VWVWDcY57O3Uuk+TtJZHSIbUvVV+3h4nLY36yuZRSbySuZqWDX3nfs4HqjBLdkXmv+q3P+PLDCt+s/gv6npp00tyLwaTGRnbaAAsgAAAtUFyRcAPLDRtBTdSNKmpvfNQipPvla7PUAAAAAAAAAAAAAAAAAAAAAAAAAALKtNSTUkmnk01dNdxeANfwup2Cp1vTQp9ZZxTk3CLf3lHmT8VYqBwAAAAAAAAAAAAAAAAAAAAAAAAAAAAAAAAAAAAAAAAAAAAAAAAAUKg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62" name="Picture 6" descr="http://www.fing.edu.uy/inco/grupos/gris/wiki/uploads/Main/Especializ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810000" cy="2857500"/>
          </a:xfrm>
          <a:prstGeom prst="rect">
            <a:avLst/>
          </a:prstGeom>
          <a:noFill/>
        </p:spPr>
      </p:pic>
      <p:pic>
        <p:nvPicPr>
          <p:cNvPr id="19464" name="Picture 8" descr="http://villaeducacion.mx/images/Recursos/organizacion_empresarial_presente_y_futu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0"/>
            <a:ext cx="3810000" cy="2857500"/>
          </a:xfrm>
          <a:prstGeom prst="rect">
            <a:avLst/>
          </a:prstGeom>
          <a:noFill/>
        </p:spPr>
      </p:pic>
      <p:pic>
        <p:nvPicPr>
          <p:cNvPr id="19466" name="Picture 10" descr="http://images.telequismo.com/IMG/thumb/especializac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000108"/>
            <a:ext cx="1928826" cy="2381250"/>
          </a:xfrm>
          <a:prstGeom prst="rect">
            <a:avLst/>
          </a:prstGeom>
          <a:noFill/>
        </p:spPr>
      </p:pic>
      <p:pic>
        <p:nvPicPr>
          <p:cNvPr id="19468" name="Picture 12" descr="http://www.tynchannel.com/Multimedios/imgs/37164_6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4088230"/>
            <a:ext cx="4214842" cy="2545936"/>
          </a:xfrm>
          <a:prstGeom prst="rect">
            <a:avLst/>
          </a:prstGeom>
          <a:noFill/>
        </p:spPr>
      </p:pic>
      <p:pic>
        <p:nvPicPr>
          <p:cNvPr id="19470" name="Picture 14" descr="http://noticias.iberestudios.com/files/2010/09/Question-Mark-Pregunta-225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857232"/>
            <a:ext cx="21431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422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1143000"/>
          </a:xfrm>
        </p:spPr>
        <p:txBody>
          <a:bodyPr/>
          <a:lstStyle/>
          <a:p>
            <a:r>
              <a:rPr lang="es-CO" dirty="0" smtClean="0"/>
              <a:t>Neurología pediátrica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2132856"/>
            <a:ext cx="7411113" cy="3747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/>
              <a:t>Escogí este tema debido a que la neurología en el cuerpo de un humano es muy importante ya que es la que estudia el sistema nervioso, periférico y autónomo).</a:t>
            </a:r>
          </a:p>
          <a:p>
            <a:pPr marL="0" indent="0">
              <a:buNone/>
            </a:pPr>
            <a:r>
              <a:rPr lang="es-CO" sz="2400" dirty="0" smtClean="0"/>
              <a:t>La Neurología se ocupa de forma integral de la asistencia médica al enfermo neurológico, de la docencia en todas las materias que afectan al sistema nervioso y de la investigación, tanto clínica como básica, dentro de su ámbito. </a:t>
            </a:r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335542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fertopolis.com/images/mgrafico/1328716568neurologia-en-molina-de-seg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187"/>
            <a:ext cx="3124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2.gstatic.com/images?q=tbn:ANd9GcROfU7FvYegypc2HMix1vpS-QFsi-lgQCsAYb2yJB5neI2mGi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06" y="3232834"/>
            <a:ext cx="3165174" cy="23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vivirmejor.com/images/stories/01-010/esclerosis_multip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187"/>
            <a:ext cx="27336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clinic4you.pt/web/wp-content/uploads/2012/10/Neurologia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940" y="692696"/>
            <a:ext cx="2502730" cy="223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3.bp.blogspot.com/-DvYE1vHW3Dw/Uk2Iys5ZUxI/AAAAAAAAATw/GObNobxOHio/s1600/epileps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3660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09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183</TotalTime>
  <Words>283</Words>
  <Application>Microsoft Office PowerPoint</Application>
  <PresentationFormat>Presentación en pantalla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Civil</vt:lpstr>
      <vt:lpstr>Medicina “Un gusto más que una materia”</vt:lpstr>
      <vt:lpstr>¿Qué es la medicina?</vt:lpstr>
      <vt:lpstr>Diapositiva 3</vt:lpstr>
      <vt:lpstr>Tipos de medicina.</vt:lpstr>
      <vt:lpstr>Diapositiva 5</vt:lpstr>
      <vt:lpstr>Medicinas energéticas</vt:lpstr>
      <vt:lpstr>Especialización.</vt:lpstr>
      <vt:lpstr>Neurología pediátrica</vt:lpstr>
      <vt:lpstr>Diapositiva 9</vt:lpstr>
      <vt:lpstr>¿Por qué escogí a los niños?</vt:lpstr>
      <vt:lpstr>¿Qué tarta la neurología pediátrica?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</dc:title>
  <dc:creator>w7</dc:creator>
  <cp:lastModifiedBy>Familia</cp:lastModifiedBy>
  <cp:revision>18</cp:revision>
  <dcterms:created xsi:type="dcterms:W3CDTF">2014-07-02T21:21:00Z</dcterms:created>
  <dcterms:modified xsi:type="dcterms:W3CDTF">2014-07-03T23:09:43Z</dcterms:modified>
</cp:coreProperties>
</file>